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dac66b1e2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dac66b1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9fed15c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9fed15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9fed15c3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9fed15c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dac66b1e2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dac66b1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281b2f5_15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2281b2f5_15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dac66b1e2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dac66b1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jp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hyperlink" Target="https://www.mongodb.com/docs/manual/reference/bson-types/" TargetMode="External"/><Relationship Id="rId5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0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hyperlink" Target="https://www.mongodb.com/try/download/shell" TargetMode="External"/><Relationship Id="rId5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MongoDB Shell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idx="4294967295" type="title"/>
          </p:nvPr>
        </p:nvSpPr>
        <p:spPr>
          <a:xfrm>
            <a:off x="1279350" y="4544000"/>
            <a:ext cx="65853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Eliminando Colecciones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175" y="431600"/>
            <a:ext cx="40576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2665225" y="292750"/>
            <a:ext cx="60615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El </a:t>
            </a:r>
            <a:r>
              <a:rPr lang="en" sz="2400">
                <a:solidFill>
                  <a:schemeClr val="lt1"/>
                </a:solidFill>
              </a:rPr>
              <a:t>objeto</a:t>
            </a:r>
            <a:r>
              <a:rPr lang="en" sz="2400">
                <a:solidFill>
                  <a:schemeClr val="lt1"/>
                </a:solidFill>
              </a:rPr>
              <a:t> JSON</a:t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925" y="1705875"/>
            <a:ext cx="41338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TIPOS DE DATOS EN MONGODB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https://www.mongodb.com/docs/manual/reference/bson-types/</a:t>
            </a:r>
            <a:r>
              <a:rPr lang="en"/>
              <a:t> 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9450" y="0"/>
            <a:ext cx="3992431" cy="416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400">
        <p:pu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B2FF"/>
                </a:solidFill>
              </a:rPr>
              <a:t>Thanks!</a:t>
            </a:r>
            <a:endParaRPr sz="9600">
              <a:solidFill>
                <a:srgbClr val="00B2FF"/>
              </a:solidFill>
            </a:endParaRPr>
          </a:p>
        </p:txBody>
      </p:sp>
      <p:sp>
        <p:nvSpPr>
          <p:cNvPr id="242" name="Google Shape;242;p35"/>
          <p:cNvSpPr txBox="1"/>
          <p:nvPr>
            <p:ph idx="1" type="subTitle"/>
          </p:nvPr>
        </p:nvSpPr>
        <p:spPr>
          <a:xfrm>
            <a:off x="876825" y="2688925"/>
            <a:ext cx="43341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You can find me at: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dheeyi@gmail.com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416775" y="4002525"/>
            <a:ext cx="5552700" cy="11310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INSTALANDO</a:t>
            </a:r>
            <a:r>
              <a:rPr b="1" lang="en" sz="27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MongoDB </a:t>
            </a:r>
            <a:r>
              <a:rPr b="1" lang="en" sz="27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Shell</a:t>
            </a:r>
            <a:endParaRPr b="1" sz="4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0" name="Google Shape;1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2246"/>
            <a:ext cx="9144001" cy="3645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4294967295" type="title"/>
          </p:nvPr>
        </p:nvSpPr>
        <p:spPr>
          <a:xfrm>
            <a:off x="1541525" y="150425"/>
            <a:ext cx="62085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https://www.mongodb.com/try/download/shell</a:t>
            </a:r>
            <a:r>
              <a:rPr lang="en" sz="2100"/>
              <a:t> </a:t>
            </a:r>
            <a:endParaRPr sz="2100"/>
          </a:p>
        </p:txBody>
      </p:sp>
      <p:pic>
        <p:nvPicPr>
          <p:cNvPr id="116" name="Google Shape;1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850" y="820650"/>
            <a:ext cx="8614300" cy="41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2564975" y="3711625"/>
            <a:ext cx="6195300" cy="1310100"/>
          </a:xfrm>
          <a:prstGeom prst="rect">
            <a:avLst/>
          </a:prstGeom>
          <a:solidFill>
            <a:srgbClr val="00B2FF">
              <a:alpha val="7333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      </a:t>
            </a: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r>
              <a:rPr b="1" lang="en" sz="2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TABLA  = COLECCIONES</a:t>
            </a:r>
            <a:endParaRPr b="1" sz="2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     </a:t>
            </a:r>
            <a:r>
              <a:rPr b="1" lang="en" sz="2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ROW </a:t>
            </a:r>
            <a:r>
              <a:rPr b="1" lang="en" sz="2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= </a:t>
            </a:r>
            <a:r>
              <a:rPr b="1" lang="en" sz="2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DOCUMENTO</a:t>
            </a:r>
            <a:endParaRPr b="1" sz="2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550" y="128150"/>
            <a:ext cx="6879149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6"/>
          <p:cNvSpPr txBox="1"/>
          <p:nvPr/>
        </p:nvSpPr>
        <p:spPr>
          <a:xfrm>
            <a:off x="145600" y="1916700"/>
            <a:ext cx="1961100" cy="1310100"/>
          </a:xfrm>
          <a:prstGeom prst="rect">
            <a:avLst/>
          </a:prstGeom>
          <a:solidFill>
            <a:srgbClr val="00B2FF">
              <a:alpha val="7333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PRIMEROS </a:t>
            </a:r>
            <a:endParaRPr b="1" sz="2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PASOS</a:t>
            </a:r>
            <a:endParaRPr b="1" sz="3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2542850" y="302375"/>
            <a:ext cx="63918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InsertOne y Fine (Insertar </a:t>
            </a:r>
            <a:r>
              <a:rPr lang="en" sz="2400">
                <a:solidFill>
                  <a:schemeClr val="lt1"/>
                </a:solidFill>
              </a:rPr>
              <a:t>mostrar</a:t>
            </a:r>
            <a:r>
              <a:rPr lang="en" sz="2400">
                <a:solidFill>
                  <a:schemeClr val="lt1"/>
                </a:solidFill>
              </a:rPr>
              <a:t> datos)</a:t>
            </a:r>
            <a:endParaRPr/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875" y="1213351"/>
            <a:ext cx="5718599" cy="143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6600" y="3185150"/>
            <a:ext cx="6787401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4294967295" type="title"/>
          </p:nvPr>
        </p:nvSpPr>
        <p:spPr>
          <a:xfrm>
            <a:off x="1279350" y="4544000"/>
            <a:ext cx="65853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SQL y NOSQL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025" y="436750"/>
            <a:ext cx="7378149" cy="35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idx="4294967295" type="title"/>
          </p:nvPr>
        </p:nvSpPr>
        <p:spPr>
          <a:xfrm>
            <a:off x="1279350" y="4544000"/>
            <a:ext cx="65853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SQL y NOSQL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275" y="730675"/>
            <a:ext cx="6821375" cy="32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/>
          <p:nvPr/>
        </p:nvSpPr>
        <p:spPr>
          <a:xfrm>
            <a:off x="2817811" y="1756321"/>
            <a:ext cx="1840800" cy="436500"/>
          </a:xfrm>
          <a:custGeom>
            <a:rect b="b" l="l" r="r" t="t"/>
            <a:pathLst>
              <a:path extrusionOk="0" h="120000" w="120000">
                <a:moveTo>
                  <a:pt x="120000" y="59619"/>
                </a:moveTo>
                <a:lnTo>
                  <a:pt x="111205" y="0"/>
                </a:lnTo>
                <a:lnTo>
                  <a:pt x="93550" y="0"/>
                </a:lnTo>
                <a:lnTo>
                  <a:pt x="0" y="761"/>
                </a:lnTo>
                <a:lnTo>
                  <a:pt x="0" y="120000"/>
                </a:lnTo>
                <a:lnTo>
                  <a:pt x="104495" y="118985"/>
                </a:lnTo>
                <a:lnTo>
                  <a:pt x="111205" y="118985"/>
                </a:lnTo>
                <a:lnTo>
                  <a:pt x="120000" y="59619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0"/>
          <p:cNvSpPr/>
          <p:nvPr/>
        </p:nvSpPr>
        <p:spPr>
          <a:xfrm>
            <a:off x="182815" y="1484975"/>
            <a:ext cx="2070900" cy="370800"/>
          </a:xfrm>
          <a:custGeom>
            <a:rect b="b" l="l" r="r" t="t"/>
            <a:pathLst>
              <a:path extrusionOk="0" h="120000" w="120000">
                <a:moveTo>
                  <a:pt x="28525" y="0"/>
                </a:moveTo>
                <a:lnTo>
                  <a:pt x="28525" y="0"/>
                </a:lnTo>
                <a:lnTo>
                  <a:pt x="9548" y="0"/>
                </a:lnTo>
                <a:lnTo>
                  <a:pt x="0" y="60000"/>
                </a:lnTo>
                <a:lnTo>
                  <a:pt x="9548" y="120000"/>
                </a:lnTo>
                <a:lnTo>
                  <a:pt x="14597" y="120000"/>
                </a:lnTo>
                <a:lnTo>
                  <a:pt x="2852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28525" y="0"/>
                </a:lnTo>
                <a:close/>
              </a:path>
            </a:pathLst>
          </a:custGeom>
          <a:solidFill>
            <a:srgbClr val="00B2FF">
              <a:alpha val="530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0"/>
          <p:cNvSpPr/>
          <p:nvPr/>
        </p:nvSpPr>
        <p:spPr>
          <a:xfrm>
            <a:off x="1" y="2192392"/>
            <a:ext cx="1756800" cy="472800"/>
          </a:xfrm>
          <a:custGeom>
            <a:rect b="b" l="l" r="r" t="t"/>
            <a:pathLst>
              <a:path extrusionOk="0" h="120000" w="120000">
                <a:moveTo>
                  <a:pt x="31925" y="0"/>
                </a:moveTo>
                <a:lnTo>
                  <a:pt x="31925" y="0"/>
                </a:lnTo>
                <a:lnTo>
                  <a:pt x="10666" y="0"/>
                </a:lnTo>
                <a:lnTo>
                  <a:pt x="0" y="60000"/>
                </a:lnTo>
                <a:lnTo>
                  <a:pt x="10666" y="120000"/>
                </a:lnTo>
                <a:lnTo>
                  <a:pt x="14222" y="120000"/>
                </a:lnTo>
                <a:lnTo>
                  <a:pt x="3192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31925" y="0"/>
                </a:lnTo>
                <a:close/>
              </a:path>
            </a:pathLst>
          </a:custGeom>
          <a:solidFill>
            <a:srgbClr val="3C78D8">
              <a:alpha val="480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860" y="4179888"/>
            <a:ext cx="2475385" cy="20786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228642" y="1514740"/>
            <a:ext cx="14007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2618346" y="2659983"/>
            <a:ext cx="1596600" cy="450900"/>
          </a:xfrm>
          <a:custGeom>
            <a:rect b="b" l="l" r="r" t="t"/>
            <a:pathLst>
              <a:path extrusionOk="0" h="120000" w="120000">
                <a:moveTo>
                  <a:pt x="107649" y="222"/>
                </a:moveTo>
                <a:lnTo>
                  <a:pt x="99681" y="222"/>
                </a:lnTo>
                <a:lnTo>
                  <a:pt x="99681" y="0"/>
                </a:lnTo>
                <a:lnTo>
                  <a:pt x="0" y="0"/>
                </a:lnTo>
                <a:lnTo>
                  <a:pt x="0" y="120000"/>
                </a:lnTo>
                <a:lnTo>
                  <a:pt x="82868" y="120000"/>
                </a:lnTo>
                <a:lnTo>
                  <a:pt x="99681" y="120000"/>
                </a:lnTo>
                <a:lnTo>
                  <a:pt x="107649" y="120000"/>
                </a:lnTo>
                <a:lnTo>
                  <a:pt x="120000" y="60000"/>
                </a:lnTo>
                <a:lnTo>
                  <a:pt x="107649" y="222"/>
                </a:lnTo>
                <a:close/>
              </a:path>
            </a:pathLst>
          </a:custGeom>
          <a:solidFill>
            <a:srgbClr val="00B2FF">
              <a:alpha val="530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1382679" y="1764739"/>
            <a:ext cx="1689000" cy="509100"/>
          </a:xfrm>
          <a:custGeom>
            <a:rect b="b" l="l" r="r" t="t"/>
            <a:pathLst>
              <a:path extrusionOk="0" h="120000" w="120000">
                <a:moveTo>
                  <a:pt x="59957" y="24285"/>
                </a:moveTo>
                <a:cubicBezTo>
                  <a:pt x="42558" y="24285"/>
                  <a:pt x="26609" y="15142"/>
                  <a:pt x="14754" y="0"/>
                </a:cubicBezTo>
                <a:cubicBezTo>
                  <a:pt x="7249" y="27428"/>
                  <a:pt x="1961" y="61714"/>
                  <a:pt x="0" y="99714"/>
                </a:cubicBezTo>
                <a:cubicBezTo>
                  <a:pt x="17910" y="112571"/>
                  <a:pt x="38294" y="120000"/>
                  <a:pt x="59872" y="120000"/>
                </a:cubicBezTo>
                <a:cubicBezTo>
                  <a:pt x="81620" y="120000"/>
                  <a:pt x="102089" y="112857"/>
                  <a:pt x="120000" y="100000"/>
                </a:cubicBezTo>
                <a:cubicBezTo>
                  <a:pt x="118038" y="62000"/>
                  <a:pt x="112750" y="27428"/>
                  <a:pt x="105159" y="0"/>
                </a:cubicBezTo>
                <a:cubicBezTo>
                  <a:pt x="93390" y="15142"/>
                  <a:pt x="77441" y="24285"/>
                  <a:pt x="59957" y="24285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1367192" y="2187330"/>
            <a:ext cx="1724400" cy="515100"/>
          </a:xfrm>
          <a:custGeom>
            <a:rect b="b" l="l" r="r" t="t"/>
            <a:pathLst>
              <a:path extrusionOk="0" h="120000" w="120000">
                <a:moveTo>
                  <a:pt x="59874" y="20047"/>
                </a:moveTo>
                <a:cubicBezTo>
                  <a:pt x="38580" y="20047"/>
                  <a:pt x="18538" y="12705"/>
                  <a:pt x="918" y="0"/>
                </a:cubicBezTo>
                <a:cubicBezTo>
                  <a:pt x="334" y="11011"/>
                  <a:pt x="0" y="22305"/>
                  <a:pt x="0" y="33600"/>
                </a:cubicBezTo>
                <a:cubicBezTo>
                  <a:pt x="0" y="60423"/>
                  <a:pt x="1670" y="85835"/>
                  <a:pt x="4592" y="109270"/>
                </a:cubicBezTo>
                <a:cubicBezTo>
                  <a:pt x="22129" y="116329"/>
                  <a:pt x="40751" y="120000"/>
                  <a:pt x="59958" y="120000"/>
                </a:cubicBezTo>
                <a:cubicBezTo>
                  <a:pt x="79248" y="120000"/>
                  <a:pt x="97870" y="116329"/>
                  <a:pt x="115407" y="109270"/>
                </a:cubicBezTo>
                <a:cubicBezTo>
                  <a:pt x="118329" y="85835"/>
                  <a:pt x="120000" y="60423"/>
                  <a:pt x="120000" y="33600"/>
                </a:cubicBezTo>
                <a:cubicBezTo>
                  <a:pt x="120000" y="22305"/>
                  <a:pt x="119665" y="11011"/>
                  <a:pt x="119081" y="0"/>
                </a:cubicBezTo>
                <a:cubicBezTo>
                  <a:pt x="101461" y="12705"/>
                  <a:pt x="81252" y="20047"/>
                  <a:pt x="59874" y="20047"/>
                </a:cubicBezTo>
              </a:path>
            </a:pathLst>
          </a:custGeom>
          <a:solidFill>
            <a:srgbClr val="3C78D8"/>
          </a:solidFill>
          <a:ln cap="flat" cmpd="sng" w="9525">
            <a:solidFill>
              <a:srgbClr val="3C78D8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1322100" y="149300"/>
            <a:ext cx="63543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CREANDO LA BASE DE DATOS BIBLIOTECA</a:t>
            </a:r>
            <a:endParaRPr sz="2300"/>
          </a:p>
        </p:txBody>
      </p:sp>
      <p:sp>
        <p:nvSpPr>
          <p:cNvPr id="156" name="Google Shape;156;p30"/>
          <p:cNvSpPr/>
          <p:nvPr/>
        </p:nvSpPr>
        <p:spPr>
          <a:xfrm>
            <a:off x="2102246" y="3986146"/>
            <a:ext cx="244800" cy="216300"/>
          </a:xfrm>
          <a:prstGeom prst="ellipse">
            <a:avLst/>
          </a:prstGeom>
          <a:solidFill>
            <a:srgbClr val="31353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/>
          <p:nvPr/>
        </p:nvSpPr>
        <p:spPr>
          <a:xfrm>
            <a:off x="1880586" y="3584455"/>
            <a:ext cx="693900" cy="508500"/>
          </a:xfrm>
          <a:custGeom>
            <a:rect b="b" l="l" r="r" t="t"/>
            <a:pathLst>
              <a:path extrusionOk="0" h="120000" w="120000">
                <a:moveTo>
                  <a:pt x="120000" y="111448"/>
                </a:moveTo>
                <a:cubicBezTo>
                  <a:pt x="120000" y="116137"/>
                  <a:pt x="117195" y="120000"/>
                  <a:pt x="113589" y="120000"/>
                </a:cubicBezTo>
                <a:cubicBezTo>
                  <a:pt x="6210" y="120000"/>
                  <a:pt x="6210" y="120000"/>
                  <a:pt x="6210" y="120000"/>
                </a:cubicBezTo>
                <a:cubicBezTo>
                  <a:pt x="2804" y="120000"/>
                  <a:pt x="0" y="116137"/>
                  <a:pt x="0" y="111448"/>
                </a:cubicBezTo>
                <a:cubicBezTo>
                  <a:pt x="0" y="8551"/>
                  <a:pt x="0" y="8551"/>
                  <a:pt x="0" y="8551"/>
                </a:cubicBezTo>
                <a:cubicBezTo>
                  <a:pt x="0" y="3862"/>
                  <a:pt x="2804" y="0"/>
                  <a:pt x="6210" y="0"/>
                </a:cubicBezTo>
                <a:cubicBezTo>
                  <a:pt x="113589" y="0"/>
                  <a:pt x="113589" y="0"/>
                  <a:pt x="113589" y="0"/>
                </a:cubicBezTo>
                <a:cubicBezTo>
                  <a:pt x="117195" y="0"/>
                  <a:pt x="120000" y="3862"/>
                  <a:pt x="120000" y="8551"/>
                </a:cubicBezTo>
                <a:lnTo>
                  <a:pt x="120000" y="11144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1825998" y="3468374"/>
            <a:ext cx="803100" cy="179700"/>
          </a:xfrm>
          <a:custGeom>
            <a:rect b="b" l="l" r="r" t="t"/>
            <a:pathLst>
              <a:path extrusionOk="0" h="120000" w="120000">
                <a:moveTo>
                  <a:pt x="116591" y="0"/>
                </a:moveTo>
                <a:cubicBezTo>
                  <a:pt x="105650" y="12162"/>
                  <a:pt x="70852" y="17837"/>
                  <a:pt x="59730" y="18648"/>
                </a:cubicBezTo>
                <a:cubicBezTo>
                  <a:pt x="48789" y="17837"/>
                  <a:pt x="14170" y="12162"/>
                  <a:pt x="3228" y="0"/>
                </a:cubicBezTo>
                <a:cubicBezTo>
                  <a:pt x="3228" y="0"/>
                  <a:pt x="0" y="1621"/>
                  <a:pt x="2511" y="19459"/>
                </a:cubicBezTo>
                <a:cubicBezTo>
                  <a:pt x="2511" y="19459"/>
                  <a:pt x="4304" y="23513"/>
                  <a:pt x="4663" y="54324"/>
                </a:cubicBezTo>
                <a:cubicBezTo>
                  <a:pt x="5201" y="84324"/>
                  <a:pt x="3228" y="104594"/>
                  <a:pt x="5919" y="120000"/>
                </a:cubicBezTo>
                <a:cubicBezTo>
                  <a:pt x="56502" y="120000"/>
                  <a:pt x="56502" y="120000"/>
                  <a:pt x="56502" y="120000"/>
                </a:cubicBezTo>
                <a:cubicBezTo>
                  <a:pt x="63139" y="120000"/>
                  <a:pt x="63139" y="120000"/>
                  <a:pt x="63139" y="120000"/>
                </a:cubicBezTo>
                <a:cubicBezTo>
                  <a:pt x="114080" y="120000"/>
                  <a:pt x="114080" y="120000"/>
                  <a:pt x="114080" y="120000"/>
                </a:cubicBezTo>
                <a:cubicBezTo>
                  <a:pt x="116771" y="104594"/>
                  <a:pt x="114798" y="84324"/>
                  <a:pt x="115336" y="54324"/>
                </a:cubicBezTo>
                <a:cubicBezTo>
                  <a:pt x="115695" y="23513"/>
                  <a:pt x="117488" y="20270"/>
                  <a:pt x="117488" y="20270"/>
                </a:cubicBezTo>
                <a:cubicBezTo>
                  <a:pt x="120000" y="2432"/>
                  <a:pt x="116591" y="0"/>
                  <a:pt x="116591" y="0"/>
                </a:cubicBezTo>
              </a:path>
            </a:pathLst>
          </a:custGeom>
          <a:gradFill>
            <a:gsLst>
              <a:gs pos="0">
                <a:srgbClr val="7F7F7F"/>
              </a:gs>
              <a:gs pos="25000">
                <a:srgbClr val="A5A5A5"/>
              </a:gs>
              <a:gs pos="50000">
                <a:srgbClr val="D8D8D8"/>
              </a:gs>
              <a:gs pos="75000">
                <a:srgbClr val="A5A5A5"/>
              </a:gs>
              <a:gs pos="100000">
                <a:srgbClr val="7F7F7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1961227" y="3702206"/>
            <a:ext cx="138000" cy="366000"/>
          </a:xfrm>
          <a:custGeom>
            <a:rect b="b" l="l" r="r" t="t"/>
            <a:pathLst>
              <a:path extrusionOk="0" h="120000" w="12000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2355747" y="3702206"/>
            <a:ext cx="138000" cy="366000"/>
          </a:xfrm>
          <a:custGeom>
            <a:rect b="b" l="l" r="r" t="t"/>
            <a:pathLst>
              <a:path extrusionOk="0" h="120000" w="12000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1871488" y="3936874"/>
            <a:ext cx="712200" cy="50100"/>
          </a:xfrm>
          <a:custGeom>
            <a:rect b="b" l="l" r="r" t="t"/>
            <a:pathLst>
              <a:path extrusionOk="0" h="120000" w="120000">
                <a:moveTo>
                  <a:pt x="120000" y="53023"/>
                </a:moveTo>
                <a:cubicBezTo>
                  <a:pt x="120000" y="53023"/>
                  <a:pt x="120000" y="53023"/>
                  <a:pt x="120000" y="53023"/>
                </a:cubicBezTo>
                <a:cubicBezTo>
                  <a:pt x="119804" y="33488"/>
                  <a:pt x="118829" y="16744"/>
                  <a:pt x="117463" y="5581"/>
                </a:cubicBezTo>
                <a:cubicBezTo>
                  <a:pt x="117463" y="5581"/>
                  <a:pt x="117463" y="5581"/>
                  <a:pt x="117268" y="5581"/>
                </a:cubicBezTo>
                <a:cubicBezTo>
                  <a:pt x="117073" y="5581"/>
                  <a:pt x="116878" y="2790"/>
                  <a:pt x="116682" y="2790"/>
                </a:cubicBezTo>
                <a:cubicBezTo>
                  <a:pt x="116682" y="2790"/>
                  <a:pt x="116682" y="2790"/>
                  <a:pt x="116682" y="2790"/>
                </a:cubicBezTo>
                <a:cubicBezTo>
                  <a:pt x="116487" y="2790"/>
                  <a:pt x="116292" y="2790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90"/>
                  <a:pt x="3512" y="2790"/>
                  <a:pt x="3317" y="2790"/>
                </a:cubicBezTo>
                <a:cubicBezTo>
                  <a:pt x="3121" y="2790"/>
                  <a:pt x="3121" y="2790"/>
                  <a:pt x="3121" y="2790"/>
                </a:cubicBezTo>
                <a:cubicBezTo>
                  <a:pt x="2926" y="2790"/>
                  <a:pt x="2731" y="5581"/>
                  <a:pt x="2536" y="5581"/>
                </a:cubicBezTo>
                <a:cubicBezTo>
                  <a:pt x="2536" y="5581"/>
                  <a:pt x="2536" y="5581"/>
                  <a:pt x="2536" y="5581"/>
                </a:cubicBezTo>
                <a:cubicBezTo>
                  <a:pt x="2341" y="8372"/>
                  <a:pt x="2146" y="837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975" y="22325"/>
                  <a:pt x="195" y="36279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5813"/>
                  <a:pt x="0" y="58604"/>
                  <a:pt x="0" y="61395"/>
                </a:cubicBezTo>
                <a:cubicBezTo>
                  <a:pt x="0" y="92093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093"/>
                  <a:pt x="120000" y="61395"/>
                </a:cubicBezTo>
                <a:cubicBezTo>
                  <a:pt x="120000" y="58604"/>
                  <a:pt x="120000" y="55813"/>
                  <a:pt x="120000" y="53023"/>
                </a:cubicBezTo>
                <a:cubicBezTo>
                  <a:pt x="120000" y="53023"/>
                  <a:pt x="120000" y="53023"/>
                  <a:pt x="120000" y="53023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1871488" y="3850022"/>
            <a:ext cx="712200" cy="51600"/>
          </a:xfrm>
          <a:custGeom>
            <a:rect b="b" l="l" r="r" t="t"/>
            <a:pathLst>
              <a:path extrusionOk="0" h="120000" w="12000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1871488" y="3762335"/>
            <a:ext cx="712200" cy="51600"/>
          </a:xfrm>
          <a:custGeom>
            <a:rect b="b" l="l" r="r" t="t"/>
            <a:pathLst>
              <a:path extrusionOk="0" h="120000" w="12000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5454"/>
                </a:cubicBezTo>
                <a:cubicBezTo>
                  <a:pt x="117463" y="5454"/>
                  <a:pt x="117463" y="5454"/>
                  <a:pt x="117268" y="5454"/>
                </a:cubicBezTo>
                <a:cubicBezTo>
                  <a:pt x="117073" y="5454"/>
                  <a:pt x="116878" y="2727"/>
                  <a:pt x="116682" y="2727"/>
                </a:cubicBezTo>
                <a:cubicBezTo>
                  <a:pt x="116682" y="2727"/>
                  <a:pt x="116682" y="2727"/>
                  <a:pt x="116682" y="2727"/>
                </a:cubicBezTo>
                <a:cubicBezTo>
                  <a:pt x="116487" y="2727"/>
                  <a:pt x="116292" y="2727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27"/>
                  <a:pt x="3512" y="2727"/>
                  <a:pt x="3317" y="2727"/>
                </a:cubicBezTo>
                <a:cubicBezTo>
                  <a:pt x="3121" y="2727"/>
                  <a:pt x="3121" y="2727"/>
                  <a:pt x="3121" y="2727"/>
                </a:cubicBezTo>
                <a:cubicBezTo>
                  <a:pt x="2926" y="2727"/>
                  <a:pt x="2731" y="5454"/>
                  <a:pt x="2536" y="5454"/>
                </a:cubicBezTo>
                <a:cubicBezTo>
                  <a:pt x="2536" y="5454"/>
                  <a:pt x="2536" y="5454"/>
                  <a:pt x="2536" y="5454"/>
                </a:cubicBezTo>
                <a:cubicBezTo>
                  <a:pt x="2341" y="8181"/>
                  <a:pt x="2146" y="8181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0000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0000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1871488" y="3675483"/>
            <a:ext cx="712200" cy="51600"/>
          </a:xfrm>
          <a:custGeom>
            <a:rect b="b" l="l" r="r" t="t"/>
            <a:pathLst>
              <a:path extrusionOk="0" h="120000" w="120000">
                <a:moveTo>
                  <a:pt x="4682" y="120000"/>
                </a:move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3636"/>
                </a:cubicBezTo>
                <a:cubicBezTo>
                  <a:pt x="1951" y="13636"/>
                  <a:pt x="1951" y="13636"/>
                  <a:pt x="1951" y="13636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346628" y="3115975"/>
            <a:ext cx="1518900" cy="381600"/>
          </a:xfrm>
          <a:custGeom>
            <a:rect b="b" l="l" r="r" t="t"/>
            <a:pathLst>
              <a:path extrusionOk="0" h="120000" w="120000">
                <a:moveTo>
                  <a:pt x="119999" y="0"/>
                </a:moveTo>
                <a:lnTo>
                  <a:pt x="12334" y="0"/>
                </a:lnTo>
                <a:lnTo>
                  <a:pt x="0" y="59879"/>
                </a:lnTo>
                <a:lnTo>
                  <a:pt x="12334" y="120000"/>
                </a:lnTo>
                <a:lnTo>
                  <a:pt x="119999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597722" y="1484975"/>
            <a:ext cx="1257300" cy="383400"/>
          </a:xfrm>
          <a:custGeom>
            <a:rect b="b" l="l" r="r" t="t"/>
            <a:pathLst>
              <a:path extrusionOk="0" h="120000" w="120000">
                <a:moveTo>
                  <a:pt x="60057" y="120000"/>
                </a:moveTo>
                <a:cubicBezTo>
                  <a:pt x="83094" y="120000"/>
                  <a:pt x="104412" y="108987"/>
                  <a:pt x="120000" y="88860"/>
                </a:cubicBezTo>
                <a:cubicBezTo>
                  <a:pt x="105329" y="34936"/>
                  <a:pt x="83782" y="0"/>
                  <a:pt x="60057" y="0"/>
                </a:cubicBezTo>
                <a:cubicBezTo>
                  <a:pt x="35300" y="0"/>
                  <a:pt x="14670" y="36455"/>
                  <a:pt x="0" y="90379"/>
                </a:cubicBezTo>
                <a:cubicBezTo>
                  <a:pt x="15587" y="110506"/>
                  <a:pt x="37134" y="120000"/>
                  <a:pt x="60057" y="120000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1441048" y="2657485"/>
            <a:ext cx="1569900" cy="472800"/>
          </a:xfrm>
          <a:custGeom>
            <a:rect b="b" l="l" r="r" t="t"/>
            <a:pathLst>
              <a:path extrusionOk="0" h="120000" w="120000">
                <a:moveTo>
                  <a:pt x="59953" y="11692"/>
                </a:moveTo>
                <a:cubicBezTo>
                  <a:pt x="39164" y="11692"/>
                  <a:pt x="19025" y="7692"/>
                  <a:pt x="0" y="0"/>
                </a:cubicBezTo>
                <a:cubicBezTo>
                  <a:pt x="1856" y="15076"/>
                  <a:pt x="4269" y="29230"/>
                  <a:pt x="7053" y="42461"/>
                </a:cubicBezTo>
                <a:cubicBezTo>
                  <a:pt x="7238" y="43692"/>
                  <a:pt x="15498" y="82461"/>
                  <a:pt x="19675" y="116307"/>
                </a:cubicBezTo>
                <a:cubicBezTo>
                  <a:pt x="32946" y="118769"/>
                  <a:pt x="46496" y="120000"/>
                  <a:pt x="60232" y="120000"/>
                </a:cubicBezTo>
                <a:cubicBezTo>
                  <a:pt x="73689" y="120000"/>
                  <a:pt x="86867" y="118769"/>
                  <a:pt x="99860" y="116307"/>
                </a:cubicBezTo>
                <a:cubicBezTo>
                  <a:pt x="103109" y="90153"/>
                  <a:pt x="108491" y="62461"/>
                  <a:pt x="110812" y="51076"/>
                </a:cubicBezTo>
                <a:cubicBezTo>
                  <a:pt x="114524" y="35692"/>
                  <a:pt x="117587" y="18461"/>
                  <a:pt x="119999" y="0"/>
                </a:cubicBezTo>
                <a:cubicBezTo>
                  <a:pt x="100974" y="7692"/>
                  <a:pt x="80835" y="11692"/>
                  <a:pt x="59953" y="11692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3071591" y="2184801"/>
            <a:ext cx="4800" cy="4200"/>
          </a:xfrm>
          <a:custGeom>
            <a:rect b="b" l="l" r="r" t="t"/>
            <a:pathLst>
              <a:path extrusionOk="0" h="120000" w="120000">
                <a:moveTo>
                  <a:pt x="120000" y="90000"/>
                </a:moveTo>
                <a:cubicBezTo>
                  <a:pt x="120000" y="90000"/>
                  <a:pt x="120000" y="0"/>
                  <a:pt x="0" y="0"/>
                </a:cubicBezTo>
                <a:cubicBezTo>
                  <a:pt x="0" y="120000"/>
                  <a:pt x="0" y="120000"/>
                  <a:pt x="0" y="120000"/>
                </a:cubicBezTo>
                <a:lnTo>
                  <a:pt x="120000" y="9000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1706071" y="3115955"/>
            <a:ext cx="1037100" cy="381600"/>
          </a:xfrm>
          <a:custGeom>
            <a:rect b="b" l="l" r="r" t="t"/>
            <a:pathLst>
              <a:path extrusionOk="0" h="120000" w="120000">
                <a:moveTo>
                  <a:pt x="60694" y="4571"/>
                </a:moveTo>
                <a:cubicBezTo>
                  <a:pt x="40138" y="4571"/>
                  <a:pt x="19861" y="3047"/>
                  <a:pt x="0" y="0"/>
                </a:cubicBezTo>
                <a:cubicBezTo>
                  <a:pt x="555" y="3428"/>
                  <a:pt x="1111" y="6857"/>
                  <a:pt x="1527" y="10285"/>
                </a:cubicBezTo>
                <a:cubicBezTo>
                  <a:pt x="7222" y="55238"/>
                  <a:pt x="6944" y="120000"/>
                  <a:pt x="21527" y="120000"/>
                </a:cubicBezTo>
                <a:cubicBezTo>
                  <a:pt x="59861" y="120000"/>
                  <a:pt x="59861" y="120000"/>
                  <a:pt x="59861" y="120000"/>
                </a:cubicBezTo>
                <a:cubicBezTo>
                  <a:pt x="60277" y="120000"/>
                  <a:pt x="60277" y="120000"/>
                  <a:pt x="60277" y="120000"/>
                </a:cubicBezTo>
                <a:cubicBezTo>
                  <a:pt x="98472" y="120000"/>
                  <a:pt x="98472" y="120000"/>
                  <a:pt x="98472" y="120000"/>
                </a:cubicBezTo>
                <a:cubicBezTo>
                  <a:pt x="113055" y="120000"/>
                  <a:pt x="112777" y="55238"/>
                  <a:pt x="118611" y="10285"/>
                </a:cubicBezTo>
                <a:cubicBezTo>
                  <a:pt x="119027" y="6857"/>
                  <a:pt x="119444" y="3428"/>
                  <a:pt x="120000" y="0"/>
                </a:cubicBezTo>
                <a:cubicBezTo>
                  <a:pt x="100555" y="3047"/>
                  <a:pt x="80833" y="4571"/>
                  <a:pt x="60694" y="4571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3127210" y="1758362"/>
            <a:ext cx="140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2855009" y="2675706"/>
            <a:ext cx="140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488642" y="3115952"/>
            <a:ext cx="1257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0" y="2188018"/>
            <a:ext cx="1322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74" name="Google Shape;174;p30"/>
          <p:cNvGrpSpPr/>
          <p:nvPr/>
        </p:nvGrpSpPr>
        <p:grpSpPr>
          <a:xfrm>
            <a:off x="2114423" y="2380498"/>
            <a:ext cx="222031" cy="210949"/>
            <a:chOff x="5972700" y="2330200"/>
            <a:chExt cx="411625" cy="387275"/>
          </a:xfrm>
        </p:grpSpPr>
        <p:sp>
          <p:nvSpPr>
            <p:cNvPr id="175" name="Google Shape;175;p3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30"/>
          <p:cNvGrpSpPr/>
          <p:nvPr/>
        </p:nvGrpSpPr>
        <p:grpSpPr>
          <a:xfrm>
            <a:off x="2104383" y="1984779"/>
            <a:ext cx="242393" cy="164513"/>
            <a:chOff x="1244800" y="3717225"/>
            <a:chExt cx="449375" cy="302025"/>
          </a:xfrm>
        </p:grpSpPr>
        <p:sp>
          <p:nvSpPr>
            <p:cNvPr id="178" name="Google Shape;178;p3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30"/>
          <p:cNvGrpSpPr/>
          <p:nvPr/>
        </p:nvGrpSpPr>
        <p:grpSpPr>
          <a:xfrm>
            <a:off x="2107647" y="1587888"/>
            <a:ext cx="235826" cy="186070"/>
            <a:chOff x="1923075" y="3694075"/>
            <a:chExt cx="437200" cy="341600"/>
          </a:xfrm>
        </p:grpSpPr>
        <p:sp>
          <p:nvSpPr>
            <p:cNvPr id="185" name="Google Shape;185;p3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30"/>
          <p:cNvGrpSpPr/>
          <p:nvPr/>
        </p:nvGrpSpPr>
        <p:grpSpPr>
          <a:xfrm>
            <a:off x="2112144" y="3218140"/>
            <a:ext cx="226629" cy="203323"/>
            <a:chOff x="5292575" y="3681900"/>
            <a:chExt cx="420150" cy="373275"/>
          </a:xfrm>
        </p:grpSpPr>
        <p:sp>
          <p:nvSpPr>
            <p:cNvPr id="195" name="Google Shape;195;p3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0"/>
          <p:cNvGrpSpPr/>
          <p:nvPr/>
        </p:nvGrpSpPr>
        <p:grpSpPr>
          <a:xfrm>
            <a:off x="2156119" y="2798344"/>
            <a:ext cx="138599" cy="221897"/>
            <a:chOff x="6718575" y="2318625"/>
            <a:chExt cx="256950" cy="407375"/>
          </a:xfrm>
        </p:grpSpPr>
        <p:sp>
          <p:nvSpPr>
            <p:cNvPr id="203" name="Google Shape;203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1" name="Google Shape;2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75" y="998750"/>
            <a:ext cx="8278976" cy="414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idx="4294967295" type="title"/>
          </p:nvPr>
        </p:nvSpPr>
        <p:spPr>
          <a:xfrm>
            <a:off x="1279350" y="4544000"/>
            <a:ext cx="65853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SQL y NOSQL (Realizar labs)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25" y="93625"/>
            <a:ext cx="8053557" cy="42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