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4343b4540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4343b454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343b4540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4343b45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9fed15c3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9fed15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9fed15c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9fed1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2281b2f5_15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2281b2f5_15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4343b4540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4343b454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4343b4540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4343b45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4343b454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4343b45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4343b4540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4343b454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OPERACIONES </a:t>
            </a:r>
            <a:r>
              <a:rPr lang="en" sz="3000"/>
              <a:t>BÁSICAS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60" y="4179888"/>
            <a:ext cx="2475385" cy="20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>
            <p:ph type="title"/>
          </p:nvPr>
        </p:nvSpPr>
        <p:spPr>
          <a:xfrm>
            <a:off x="1787475" y="59975"/>
            <a:ext cx="5177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update</a:t>
            </a:r>
            <a:r>
              <a:rPr lang="en" sz="2300"/>
              <a:t>One - updateMany</a:t>
            </a:r>
            <a:endParaRPr sz="2300"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245" y="867875"/>
            <a:ext cx="4959291" cy="42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60" y="4179888"/>
            <a:ext cx="2475385" cy="20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>
            <p:ph type="title"/>
          </p:nvPr>
        </p:nvSpPr>
        <p:spPr>
          <a:xfrm>
            <a:off x="1787475" y="59975"/>
            <a:ext cx="5177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updateOne - updateMany</a:t>
            </a:r>
            <a:endParaRPr sz="2300"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558" y="867875"/>
            <a:ext cx="5278931" cy="42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174" name="Google Shape;174;p34"/>
          <p:cNvSpPr txBox="1"/>
          <p:nvPr>
            <p:ph idx="1" type="subTitle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dheeyi@gmail.com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idx="4294967295" type="ctrTitle"/>
          </p:nvPr>
        </p:nvSpPr>
        <p:spPr>
          <a:xfrm>
            <a:off x="4556425" y="39738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Start...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16775" y="1844375"/>
            <a:ext cx="3633600" cy="3289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CREAR UNA BASE DE DATOS PARA: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 autor tiene libros. El autor puede tener un libro o mas de un libro</a:t>
            </a:r>
            <a:endParaRPr b="1" sz="3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2350975" y="0"/>
            <a:ext cx="6534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Usar la base de datos de la unidad anterior</a:t>
            </a:r>
            <a:endParaRPr sz="2400"/>
          </a:p>
        </p:txBody>
      </p:sp>
      <p:pic>
        <p:nvPicPr>
          <p:cNvPr id="116" name="Google Shape;1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225" y="648150"/>
            <a:ext cx="6890231" cy="41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00" y="1715495"/>
            <a:ext cx="1611044" cy="1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717275" y="2161800"/>
            <a:ext cx="7772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/>
              <a:t>Cómo</a:t>
            </a:r>
            <a:r>
              <a:rPr b="1" i="0" lang="en" sz="2700"/>
              <a:t> insertar un documento o mas en MONGODB?</a:t>
            </a:r>
            <a:endParaRPr b="1" i="0" sz="2700"/>
          </a:p>
        </p:txBody>
      </p:sp>
    </p:spTree>
  </p:cSld>
  <p:clrMapOvr>
    <a:masterClrMapping/>
  </p:clrMapOvr>
  <mc:AlternateContent>
    <mc:Choice Requires="p14">
      <p:transition spd="slow" p14:dur="24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60" y="4179888"/>
            <a:ext cx="2475385" cy="20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type="title"/>
          </p:nvPr>
        </p:nvSpPr>
        <p:spPr>
          <a:xfrm>
            <a:off x="1787475" y="59975"/>
            <a:ext cx="5177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InsertOne - insertMany</a:t>
            </a:r>
            <a:endParaRPr sz="2300"/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5450" y="728338"/>
            <a:ext cx="5177400" cy="4428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717275" y="2161800"/>
            <a:ext cx="7772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/>
              <a:t>Cómo se elimina un </a:t>
            </a:r>
            <a:r>
              <a:rPr b="1" i="0" lang="en" sz="2700"/>
              <a:t>documento</a:t>
            </a:r>
            <a:r>
              <a:rPr b="1" i="0" lang="en" sz="2700"/>
              <a:t> o mas en MONGODB?</a:t>
            </a:r>
            <a:endParaRPr b="1" i="0" sz="2700"/>
          </a:p>
        </p:txBody>
      </p:sp>
    </p:spTree>
  </p:cSld>
  <p:clrMapOvr>
    <a:masterClrMapping/>
  </p:clrMapOvr>
  <mc:AlternateContent>
    <mc:Choice Requires="p14">
      <p:transition spd="slow" p14:dur="24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60" y="4179888"/>
            <a:ext cx="2475385" cy="20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>
            <p:ph type="title"/>
          </p:nvPr>
        </p:nvSpPr>
        <p:spPr>
          <a:xfrm>
            <a:off x="1787475" y="59975"/>
            <a:ext cx="5177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deleteOne</a:t>
            </a:r>
            <a:r>
              <a:rPr lang="en" sz="2300"/>
              <a:t> - deleteMany</a:t>
            </a:r>
            <a:endParaRPr sz="23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93900"/>
            <a:ext cx="8839202" cy="186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60" y="4179888"/>
            <a:ext cx="2475385" cy="20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>
            <p:ph type="title"/>
          </p:nvPr>
        </p:nvSpPr>
        <p:spPr>
          <a:xfrm>
            <a:off x="1787475" y="59975"/>
            <a:ext cx="5177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deleteOne - deleteMany</a:t>
            </a:r>
            <a:endParaRPr sz="2300"/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150" y="1315325"/>
            <a:ext cx="7797701" cy="331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717275" y="2161800"/>
            <a:ext cx="7772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/>
              <a:t>Cómo se modifica un documento o mas en MONGODB?</a:t>
            </a:r>
            <a:endParaRPr b="1" i="0" sz="2700"/>
          </a:p>
        </p:txBody>
      </p:sp>
    </p:spTree>
  </p:cSld>
  <p:clrMapOvr>
    <a:masterClrMapping/>
  </p:clrMapOvr>
  <mc:AlternateContent>
    <mc:Choice Requires="p14">
      <p:transition spd="slow" p14:dur="24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