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281b2f5_15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281b2f5_15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fed15c3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fed15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343b454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343b4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4343b454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4343b45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4343b4540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4343b45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9fed15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9fed1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Relationship Id="rId5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jpg"/><Relationship Id="rId4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OPERACIONES </a:t>
            </a:r>
            <a:r>
              <a:rPr lang="en" sz="3000"/>
              <a:t>BÁSICAS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>
            <p:ph type="title"/>
          </p:nvPr>
        </p:nvSpPr>
        <p:spPr>
          <a:xfrm>
            <a:off x="1800225" y="149300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Usando el operador $SET</a:t>
            </a:r>
            <a:endParaRPr sz="23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020" y="1200475"/>
            <a:ext cx="5373954" cy="353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048000" y="1906800"/>
            <a:ext cx="3048000" cy="12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</a:t>
            </a:r>
            <a:r>
              <a:rPr lang="en"/>
              <a:t> se puede modificar teniendo mas condiciones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1567450" y="1803450"/>
            <a:ext cx="58887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200"/>
              <a:t>Aplicando una 2da </a:t>
            </a:r>
            <a:r>
              <a:rPr i="0" lang="en" sz="2200"/>
              <a:t>versión</a:t>
            </a:r>
            <a:r>
              <a:rPr i="0" lang="en" sz="2200"/>
              <a:t> a la base de datos creado anteriormente</a:t>
            </a:r>
            <a:endParaRPr i="0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35"/>
          <p:cNvGrpSpPr/>
          <p:nvPr/>
        </p:nvGrpSpPr>
        <p:grpSpPr>
          <a:xfrm>
            <a:off x="4212253" y="836318"/>
            <a:ext cx="702681" cy="1114048"/>
            <a:chOff x="6718575" y="2318625"/>
            <a:chExt cx="256950" cy="407375"/>
          </a:xfrm>
        </p:grpSpPr>
        <p:sp>
          <p:nvSpPr>
            <p:cNvPr id="181" name="Google Shape;181;p3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9" name="Google Shape;1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825" y="0"/>
            <a:ext cx="3232350" cy="48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dheeyi@gmail.com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4294967295" type="ctrTitle"/>
          </p:nvPr>
        </p:nvSpPr>
        <p:spPr>
          <a:xfrm>
            <a:off x="4556425" y="39738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Start...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16775" y="1844375"/>
            <a:ext cx="3633600" cy="3289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CREAR UNA BASE DE DATOS PARA: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cliente tiene direcciones y hace un pedido. Considerar las entidades de Cliente, Direcciones y Pedido.</a:t>
            </a:r>
            <a:endParaRPr b="1" sz="3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2741125" y="1449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USANDO CONCEPTO SQL</a:t>
            </a:r>
            <a:endParaRPr sz="2400"/>
          </a:p>
        </p:txBody>
      </p:sp>
      <p:pic>
        <p:nvPicPr>
          <p:cNvPr descr="concepto-del-almacenamiento-de-la-base-de-datos-icono-del-disco-duro-con-las-carpetas-50218095.jpg"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75" y="1722875"/>
            <a:ext cx="2072125" cy="221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650" y="735350"/>
            <a:ext cx="3363527" cy="44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2741125" y="1449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USANDO CONCEPTO SQL (CREATE)</a:t>
            </a:r>
            <a:endParaRPr sz="2400"/>
          </a:p>
        </p:txBody>
      </p:sp>
      <p:pic>
        <p:nvPicPr>
          <p:cNvPr descr="concepto-del-almacenamiento-de-la-base-de-datos-icono-del-disco-duro-con-las-carpetas-50218095.jpg" id="123" name="Google Shape;1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75" y="1722875"/>
            <a:ext cx="2072125" cy="221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2400" y="800475"/>
            <a:ext cx="6639200" cy="360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741125" y="1449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USANDO CONCEPTO SQL (SELECT *)</a:t>
            </a:r>
            <a:endParaRPr sz="2400"/>
          </a:p>
        </p:txBody>
      </p:sp>
      <p:pic>
        <p:nvPicPr>
          <p:cNvPr descr="concepto-del-almacenamiento-de-la-base-de-datos-icono-del-disco-duro-con-las-carpetas-50218095.jpg"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75" y="1722875"/>
            <a:ext cx="2072125" cy="221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450" y="787700"/>
            <a:ext cx="4725839" cy="4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2530075" y="213050"/>
            <a:ext cx="6391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Usando noSQL - MongoDB (INSERTONE)</a:t>
            </a:r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150" y="899025"/>
            <a:ext cx="4557134" cy="40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2530075" y="213050"/>
            <a:ext cx="6391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Usando noSQL - MongoDB (FIND)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844" y="860750"/>
            <a:ext cx="6860757" cy="327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025713" y="114050"/>
            <a:ext cx="5622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NoSQL - metodo insertMany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200" y="756800"/>
            <a:ext cx="3084992" cy="43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717275" y="2161800"/>
            <a:ext cx="7772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/>
              <a:t>Cómo</a:t>
            </a:r>
            <a:r>
              <a:rPr b="1" i="0" lang="en" sz="2700"/>
              <a:t> modificar un registro en MONGODB?</a:t>
            </a:r>
            <a:endParaRPr b="1" i="0" sz="2700"/>
          </a:p>
        </p:txBody>
      </p:sp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