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9fed15c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9fed15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2281b2f5_15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2281b2f5_15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545df9af2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545df9a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545df9af2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545df9af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545df9af2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545df9af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545df9af2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545df9a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9fed15c3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9fed15c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7b210294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7b21029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7b210294e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7b21029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7b210294e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7b21029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 txBox="1"/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1190100" y="4470400"/>
            <a:ext cx="6763800" cy="67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1" name="Google Shape;41;p8"/>
          <p:cNvSpPr txBox="1"/>
          <p:nvPr>
            <p:ph idx="3" type="body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1190100" y="4470400"/>
            <a:ext cx="6763800" cy="67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Relationship Id="rId4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Relationship Id="rId4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Relationship Id="rId4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6.png"/><Relationship Id="rId5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6.png"/><Relationship Id="rId5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Manejo de consultas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500"/>
              <a:t>Manejo de $set</a:t>
            </a:r>
            <a:endParaRPr b="1" sz="2500"/>
          </a:p>
        </p:txBody>
      </p:sp>
      <p:pic>
        <p:nvPicPr>
          <p:cNvPr id="159" name="Google Shape;1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300" y="190700"/>
            <a:ext cx="6873406" cy="416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4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1380950" y="149300"/>
            <a:ext cx="63945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Modificando un valor dentro de un ARRAY</a:t>
            </a:r>
            <a:endParaRPr sz="2300"/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550" y="804800"/>
            <a:ext cx="6907394" cy="41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Manejo de $push - Agrega un nuevo item en ARRAYS</a:t>
            </a:r>
            <a:endParaRPr/>
          </a:p>
        </p:txBody>
      </p:sp>
      <p:pic>
        <p:nvPicPr>
          <p:cNvPr id="171" name="Google Shape;17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300" y="177925"/>
            <a:ext cx="6873406" cy="416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Manejo de UNSET - Elimina un campo</a:t>
            </a:r>
            <a:endParaRPr/>
          </a:p>
        </p:txBody>
      </p:sp>
      <p:pic>
        <p:nvPicPr>
          <p:cNvPr id="177" name="Google Shape;17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075" y="241750"/>
            <a:ext cx="5365857" cy="4165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Manejo de $inc - Incrementa/decrementa</a:t>
            </a:r>
            <a:endParaRPr/>
          </a:p>
        </p:txBody>
      </p:sp>
      <p:pic>
        <p:nvPicPr>
          <p:cNvPr id="183" name="Google Shape;18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9600" y="101350"/>
            <a:ext cx="521970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Manejo de $each - Agrega mas de un item en ARRAYS</a:t>
            </a:r>
            <a:endParaRPr/>
          </a:p>
        </p:txBody>
      </p:sp>
      <p:pic>
        <p:nvPicPr>
          <p:cNvPr id="189" name="Google Shape;1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100" y="152400"/>
            <a:ext cx="4657360" cy="41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/>
          <p:nvPr/>
        </p:nvSpPr>
        <p:spPr>
          <a:xfrm>
            <a:off x="0" y="7350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8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B2FF"/>
                </a:solidFill>
              </a:rPr>
              <a:t>Thanks!</a:t>
            </a:r>
            <a:endParaRPr sz="9600">
              <a:solidFill>
                <a:srgbClr val="00B2FF"/>
              </a:solidFill>
            </a:endParaRPr>
          </a:p>
        </p:txBody>
      </p:sp>
      <p:sp>
        <p:nvSpPr>
          <p:cNvPr id="196" name="Google Shape;196;p38"/>
          <p:cNvSpPr txBox="1"/>
          <p:nvPr>
            <p:ph idx="1" type="subTitle"/>
          </p:nvPr>
        </p:nvSpPr>
        <p:spPr>
          <a:xfrm>
            <a:off x="876825" y="2688925"/>
            <a:ext cx="4334100" cy="24447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24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You can find me at: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dheeyi@gmail.com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416775" y="3267750"/>
            <a:ext cx="6331500" cy="18657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Métodos</a:t>
            </a:r>
            <a:r>
              <a:rPr b="1" lang="en" sz="3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y operadores en MONGODB</a:t>
            </a:r>
            <a:endParaRPr b="1" sz="5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875" y="3430995"/>
            <a:ext cx="1611044" cy="17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/>
              <a:t>Crear una base de datos para poder gestionar cursos a dictarse presencial/online</a:t>
            </a:r>
            <a:br>
              <a:rPr i="0" lang="en"/>
            </a:br>
            <a:r>
              <a:rPr i="0" lang="en"/>
              <a:t>Caso de uso: COGNOS</a:t>
            </a:r>
            <a:endParaRPr i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300"/>
              <a:t>Posible </a:t>
            </a:r>
            <a:r>
              <a:rPr b="1" lang="en" sz="2300"/>
              <a:t>solución</a:t>
            </a:r>
            <a:r>
              <a:rPr b="1" lang="en" sz="2300"/>
              <a:t> en MongoDB</a:t>
            </a:r>
            <a:endParaRPr b="1" i="0" sz="2300"/>
          </a:p>
        </p:txBody>
      </p:sp>
      <p:pic>
        <p:nvPicPr>
          <p:cNvPr id="121" name="Google Shape;1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950" y="140400"/>
            <a:ext cx="6042736" cy="416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2741125" y="1449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Manejo de FIND() - FINDONE()</a:t>
            </a:r>
            <a:endParaRPr sz="2400"/>
          </a:p>
        </p:txBody>
      </p:sp>
      <p:pic>
        <p:nvPicPr>
          <p:cNvPr id="127" name="Google Shape;1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00" y="1490470"/>
            <a:ext cx="1611044" cy="17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0844" y="800475"/>
            <a:ext cx="6860755" cy="3140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Omitiendo algunos campos</a:t>
            </a:r>
            <a:endParaRPr sz="2400"/>
          </a:p>
        </p:txBody>
      </p:sp>
      <p:pic>
        <p:nvPicPr>
          <p:cNvPr id="134" name="Google Shape;1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00" y="1490470"/>
            <a:ext cx="1611044" cy="17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0844" y="1391800"/>
            <a:ext cx="6860755" cy="20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696350" y="686025"/>
            <a:ext cx="81543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lt1"/>
                </a:solidFill>
              </a:rPr>
              <a:t>Usando el metodo findOne()</a:t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09550"/>
            <a:ext cx="8839198" cy="1439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2459400" y="357375"/>
            <a:ext cx="66846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lt1"/>
                </a:solidFill>
              </a:rPr>
              <a:t>Accediendo un nivel en el ARRAY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47" name="Google Shape;1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95950"/>
            <a:ext cx="8839203" cy="1545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6450" y="-5"/>
            <a:ext cx="1611044" cy="17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Agregar un nuevo curso.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"curso": "</a:t>
            </a:r>
            <a:r>
              <a:rPr lang="en"/>
              <a:t>Programación</a:t>
            </a:r>
            <a:r>
              <a:rPr lang="en"/>
              <a:t> de dispositivos </a:t>
            </a:r>
            <a:r>
              <a:rPr lang="en"/>
              <a:t>Móviles</a:t>
            </a:r>
            <a:r>
              <a:rPr lang="en"/>
              <a:t>",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"codigo": "REACTNATIVE-162",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"duracion": 40, ……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