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7097" autoAdjust="0"/>
  </p:normalViewPr>
  <p:slideViewPr>
    <p:cSldViewPr snapToGrid="0">
      <p:cViewPr>
        <p:scale>
          <a:sx n="100" d="100"/>
          <a:sy n="100" d="100"/>
        </p:scale>
        <p:origin x="780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DC5592-C146-4F10-A59A-912F95C79742}"/>
              </a:ext>
            </a:extLst>
          </p:cNvPr>
          <p:cNvSpPr/>
          <p:nvPr/>
        </p:nvSpPr>
        <p:spPr>
          <a:xfrm>
            <a:off x="2294885" y="3840719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4FB4B7-E19A-4273-84F9-876B9C8CE116}"/>
              </a:ext>
            </a:extLst>
          </p:cNvPr>
          <p:cNvGrpSpPr/>
          <p:nvPr/>
        </p:nvGrpSpPr>
        <p:grpSpPr>
          <a:xfrm>
            <a:off x="4934919" y="3443332"/>
            <a:ext cx="1410288" cy="1682844"/>
            <a:chOff x="3260163" y="2194694"/>
            <a:chExt cx="1410288" cy="16828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73E78-095E-484D-95B5-281CC827EE43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49D2AD-15BD-4684-9DB7-3FD66BE43105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8523-CB28-4DD5-939A-1E4EAD58E0BA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C3E3-E2F6-42C6-8BB3-1FDEF6B4FAAF}"/>
              </a:ext>
            </a:extLst>
          </p:cNvPr>
          <p:cNvSpPr/>
          <p:nvPr/>
        </p:nvSpPr>
        <p:spPr>
          <a:xfrm rot="18831785">
            <a:off x="5155493" y="1915822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26" name="Picture 2" descr="Image result for fingerprint image">
            <a:extLst>
              <a:ext uri="{FF2B5EF4-FFF2-40B4-BE49-F238E27FC236}">
                <a16:creationId xmlns:a16="http://schemas.microsoft.com/office/drawing/2014/main" id="{FA340C11-039E-44CB-A6E9-03915C8F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7969106" y="3933825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FEC08D-4C62-4CC5-A27E-9B0992163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2510" y="3760793"/>
            <a:ext cx="999831" cy="8596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EC7EB7-2CA7-4017-A54A-441BE79AE6AB}"/>
              </a:ext>
            </a:extLst>
          </p:cNvPr>
          <p:cNvSpPr/>
          <p:nvPr/>
        </p:nvSpPr>
        <p:spPr>
          <a:xfrm rot="18831785">
            <a:off x="8571936" y="513296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68802-B7DD-4F6B-835D-14809D01141F}"/>
              </a:ext>
            </a:extLst>
          </p:cNvPr>
          <p:cNvCxnSpPr/>
          <p:nvPr/>
        </p:nvCxnSpPr>
        <p:spPr>
          <a:xfrm>
            <a:off x="3228975" y="4295179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AFC5D-6063-4A5A-AEC0-39C87FA4970C}"/>
              </a:ext>
            </a:extLst>
          </p:cNvPr>
          <p:cNvCxnSpPr>
            <a:cxnSpLocks/>
          </p:cNvCxnSpPr>
          <p:nvPr/>
        </p:nvCxnSpPr>
        <p:spPr>
          <a:xfrm flipV="1">
            <a:off x="5542406" y="2921153"/>
            <a:ext cx="0" cy="5221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F43F8-6CCF-4859-9F8B-9E223221A8E9}"/>
              </a:ext>
            </a:extLst>
          </p:cNvPr>
          <p:cNvCxnSpPr/>
          <p:nvPr/>
        </p:nvCxnSpPr>
        <p:spPr>
          <a:xfrm>
            <a:off x="6433496" y="4295179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23B5562-2A7A-4544-BB05-E0D03B6CC786}"/>
              </a:ext>
            </a:extLst>
          </p:cNvPr>
          <p:cNvSpPr/>
          <p:nvPr/>
        </p:nvSpPr>
        <p:spPr>
          <a:xfrm rot="18831785">
            <a:off x="8571935" y="1332551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4C5F7A-4FD4-4660-B8C3-B1F4735EB7AB}"/>
              </a:ext>
            </a:extLst>
          </p:cNvPr>
          <p:cNvSpPr/>
          <p:nvPr/>
        </p:nvSpPr>
        <p:spPr>
          <a:xfrm rot="18831785">
            <a:off x="8571935" y="2151808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84224B-B491-42D3-A90F-E8E382ABADD8}"/>
              </a:ext>
            </a:extLst>
          </p:cNvPr>
          <p:cNvCxnSpPr>
            <a:cxnSpLocks/>
          </p:cNvCxnSpPr>
          <p:nvPr/>
        </p:nvCxnSpPr>
        <p:spPr>
          <a:xfrm flipV="1">
            <a:off x="5542406" y="1337108"/>
            <a:ext cx="1086994" cy="3297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44AE9-F6E9-4825-B374-1AFB4E11CBAD}"/>
              </a:ext>
            </a:extLst>
          </p:cNvPr>
          <p:cNvCxnSpPr>
            <a:cxnSpLocks/>
          </p:cNvCxnSpPr>
          <p:nvPr/>
        </p:nvCxnSpPr>
        <p:spPr>
          <a:xfrm flipV="1">
            <a:off x="6924675" y="713353"/>
            <a:ext cx="1426150" cy="5215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B59994-AE5C-4CBB-BA43-5F25E05A01BB}"/>
              </a:ext>
            </a:extLst>
          </p:cNvPr>
          <p:cNvCxnSpPr>
            <a:cxnSpLocks/>
          </p:cNvCxnSpPr>
          <p:nvPr/>
        </p:nvCxnSpPr>
        <p:spPr>
          <a:xfrm>
            <a:off x="6991351" y="1453242"/>
            <a:ext cx="1383725" cy="793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D67E08-DE46-4EB7-86D0-4AA42F2DE157}"/>
              </a:ext>
            </a:extLst>
          </p:cNvPr>
          <p:cNvCxnSpPr>
            <a:cxnSpLocks/>
          </p:cNvCxnSpPr>
          <p:nvPr/>
        </p:nvCxnSpPr>
        <p:spPr>
          <a:xfrm>
            <a:off x="6924675" y="1666876"/>
            <a:ext cx="1426150" cy="6104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55F291-A681-484A-A305-D5D1CCBAD976}"/>
              </a:ext>
            </a:extLst>
          </p:cNvPr>
          <p:cNvSpPr txBox="1"/>
          <p:nvPr/>
        </p:nvSpPr>
        <p:spPr>
          <a:xfrm>
            <a:off x="2219325" y="512617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14D3F-2EFC-4ADA-A53B-449D4413D214}"/>
              </a:ext>
            </a:extLst>
          </p:cNvPr>
          <p:cNvSpPr txBox="1"/>
          <p:nvPr/>
        </p:nvSpPr>
        <p:spPr>
          <a:xfrm>
            <a:off x="5191037" y="51547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FE3BE-7927-4393-901D-F31A6EAE2F03}"/>
              </a:ext>
            </a:extLst>
          </p:cNvPr>
          <p:cNvSpPr txBox="1"/>
          <p:nvPr/>
        </p:nvSpPr>
        <p:spPr>
          <a:xfrm>
            <a:off x="8459545" y="512617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432A37-569C-4843-85BE-924BA3CAC4B7}"/>
              </a:ext>
            </a:extLst>
          </p:cNvPr>
          <p:cNvSpPr txBox="1"/>
          <p:nvPr/>
        </p:nvSpPr>
        <p:spPr>
          <a:xfrm>
            <a:off x="7841353" y="4580048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EADAD2-8834-445E-B34E-6F5C6F08BD84}"/>
              </a:ext>
            </a:extLst>
          </p:cNvPr>
          <p:cNvSpPr txBox="1"/>
          <p:nvPr/>
        </p:nvSpPr>
        <p:spPr>
          <a:xfrm>
            <a:off x="8827305" y="4580048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0CC390-6C47-4546-AA9F-4D28F93337B8}"/>
              </a:ext>
            </a:extLst>
          </p:cNvPr>
          <p:cNvSpPr txBox="1"/>
          <p:nvPr/>
        </p:nvSpPr>
        <p:spPr>
          <a:xfrm>
            <a:off x="4207657" y="3042725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 users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BC055F-3DF7-42B5-83E3-E8AB95295B22}"/>
              </a:ext>
            </a:extLst>
          </p:cNvPr>
          <p:cNvSpPr txBox="1"/>
          <p:nvPr/>
        </p:nvSpPr>
        <p:spPr>
          <a:xfrm>
            <a:off x="5916243" y="3042725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access to resources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24D154-F79A-445E-9E5C-EB2D8A0B1168}"/>
              </a:ext>
            </a:extLst>
          </p:cNvPr>
          <p:cNvSpPr txBox="1"/>
          <p:nvPr/>
        </p:nvSpPr>
        <p:spPr>
          <a:xfrm>
            <a:off x="5487281" y="616079"/>
            <a:ext cx="168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 users with external identity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F28C1-9151-46AB-BA6E-23F7A4203198}"/>
              </a:ext>
            </a:extLst>
          </p:cNvPr>
          <p:cNvSpPr txBox="1"/>
          <p:nvPr/>
        </p:nvSpPr>
        <p:spPr>
          <a:xfrm>
            <a:off x="9273638" y="424194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945796-1664-42AB-99BF-DABF94B4265E}"/>
              </a:ext>
            </a:extLst>
          </p:cNvPr>
          <p:cNvSpPr txBox="1"/>
          <p:nvPr/>
        </p:nvSpPr>
        <p:spPr>
          <a:xfrm>
            <a:off x="9277510" y="1337108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D2F127-2A2D-4066-9C09-14A95F0B0333}"/>
              </a:ext>
            </a:extLst>
          </p:cNvPr>
          <p:cNvSpPr txBox="1"/>
          <p:nvPr/>
        </p:nvSpPr>
        <p:spPr>
          <a:xfrm>
            <a:off x="9292424" y="2094426"/>
            <a:ext cx="116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Other external providers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EEB957-DF84-4BCF-AE06-E59DFE58A039}"/>
              </a:ext>
            </a:extLst>
          </p:cNvPr>
          <p:cNvSpPr txBox="1"/>
          <p:nvPr/>
        </p:nvSpPr>
        <p:spPr>
          <a:xfrm>
            <a:off x="3228975" y="2021722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64D0B-8C9E-47C3-A021-74ED9FD81FC9}"/>
              </a:ext>
            </a:extLst>
          </p:cNvPr>
          <p:cNvSpPr/>
          <p:nvPr/>
        </p:nvSpPr>
        <p:spPr>
          <a:xfrm>
            <a:off x="447035" y="4021694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95006-A2B0-464D-9995-FC20A3C56D8A}"/>
              </a:ext>
            </a:extLst>
          </p:cNvPr>
          <p:cNvGrpSpPr/>
          <p:nvPr/>
        </p:nvGrpSpPr>
        <p:grpSpPr>
          <a:xfrm>
            <a:off x="3087069" y="3624307"/>
            <a:ext cx="1410288" cy="1682844"/>
            <a:chOff x="3260163" y="2194694"/>
            <a:chExt cx="1410288" cy="168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35A52-330F-48F1-88B7-A1AA351C0AC9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5FE42-8E79-4BDA-B50C-D8503C4603A0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A2818-6C79-4D5D-A684-980A9781FEEE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CA66C4-A1EF-44AD-96A7-DD8D301D6BA2}"/>
              </a:ext>
            </a:extLst>
          </p:cNvPr>
          <p:cNvSpPr/>
          <p:nvPr/>
        </p:nvSpPr>
        <p:spPr>
          <a:xfrm rot="18831785">
            <a:off x="3336218" y="1372897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" name="Picture 2" descr="Image result for fingerprint image">
            <a:extLst>
              <a:ext uri="{FF2B5EF4-FFF2-40B4-BE49-F238E27FC236}">
                <a16:creationId xmlns:a16="http://schemas.microsoft.com/office/drawing/2014/main" id="{715EB041-C30B-4F8B-BEFB-96575A80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6121256" y="4114800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1B6B5-7E1D-4802-B8B7-24C19D1C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4660" y="3941768"/>
            <a:ext cx="999831" cy="85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888D-7AA2-4227-A176-A746E8E53526}"/>
              </a:ext>
            </a:extLst>
          </p:cNvPr>
          <p:cNvSpPr/>
          <p:nvPr/>
        </p:nvSpPr>
        <p:spPr>
          <a:xfrm rot="18831785">
            <a:off x="9629211" y="518160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D4703-FD43-46E7-B7F5-5B9FA8966118}"/>
              </a:ext>
            </a:extLst>
          </p:cNvPr>
          <p:cNvCxnSpPr/>
          <p:nvPr/>
        </p:nvCxnSpPr>
        <p:spPr>
          <a:xfrm>
            <a:off x="1381125" y="4476154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D72B-D787-490A-8911-BF0CC2B290CD}"/>
              </a:ext>
            </a:extLst>
          </p:cNvPr>
          <p:cNvCxnSpPr/>
          <p:nvPr/>
        </p:nvCxnSpPr>
        <p:spPr>
          <a:xfrm>
            <a:off x="4585646" y="4476154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EF896-AF7A-4DA4-AD95-634FB8B36794}"/>
              </a:ext>
            </a:extLst>
          </p:cNvPr>
          <p:cNvSpPr txBox="1"/>
          <p:nvPr/>
        </p:nvSpPr>
        <p:spPr>
          <a:xfrm>
            <a:off x="514350" y="623107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DEA5A-A025-4B66-BD39-54BA53322C66}"/>
              </a:ext>
            </a:extLst>
          </p:cNvPr>
          <p:cNvSpPr txBox="1"/>
          <p:nvPr/>
        </p:nvSpPr>
        <p:spPr>
          <a:xfrm>
            <a:off x="3486062" y="62596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B1F78-1CDE-4C63-A314-D0CB8FB668FD}"/>
              </a:ext>
            </a:extLst>
          </p:cNvPr>
          <p:cNvSpPr txBox="1"/>
          <p:nvPr/>
        </p:nvSpPr>
        <p:spPr>
          <a:xfrm>
            <a:off x="6754570" y="623107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368DA-516B-4EE0-B743-05FBB438D20E}"/>
              </a:ext>
            </a:extLst>
          </p:cNvPr>
          <p:cNvSpPr txBox="1"/>
          <p:nvPr/>
        </p:nvSpPr>
        <p:spPr>
          <a:xfrm>
            <a:off x="5993503" y="476102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997C6-27EE-4CBB-A15A-9EB5AE7511FF}"/>
              </a:ext>
            </a:extLst>
          </p:cNvPr>
          <p:cNvSpPr txBox="1"/>
          <p:nvPr/>
        </p:nvSpPr>
        <p:spPr>
          <a:xfrm>
            <a:off x="6979455" y="476102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E3CA4-998D-4600-A93C-7C23A29D7ECD}"/>
              </a:ext>
            </a:extLst>
          </p:cNvPr>
          <p:cNvSpPr txBox="1"/>
          <p:nvPr/>
        </p:nvSpPr>
        <p:spPr>
          <a:xfrm>
            <a:off x="10330913" y="429058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40D14-CA55-40FA-BFE9-9119D092F17D}"/>
              </a:ext>
            </a:extLst>
          </p:cNvPr>
          <p:cNvSpPr txBox="1"/>
          <p:nvPr/>
        </p:nvSpPr>
        <p:spPr>
          <a:xfrm>
            <a:off x="336604" y="1950456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46B425-1FBC-464C-B147-770AE96E6E57}"/>
              </a:ext>
            </a:extLst>
          </p:cNvPr>
          <p:cNvSpPr/>
          <p:nvPr/>
        </p:nvSpPr>
        <p:spPr>
          <a:xfrm>
            <a:off x="3536932" y="2637913"/>
            <a:ext cx="239047" cy="241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741A95-A957-4627-B305-776A9A99F54C}"/>
              </a:ext>
            </a:extLst>
          </p:cNvPr>
          <p:cNvSpPr/>
          <p:nvPr/>
        </p:nvSpPr>
        <p:spPr>
          <a:xfrm>
            <a:off x="1831050" y="4334110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38FC1-5C48-4638-ACE4-B634AE0657E1}"/>
              </a:ext>
            </a:extLst>
          </p:cNvPr>
          <p:cNvSpPr/>
          <p:nvPr/>
        </p:nvSpPr>
        <p:spPr>
          <a:xfrm>
            <a:off x="6037897" y="300863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511DE-B052-4D0A-8525-D838F920D01A}"/>
              </a:ext>
            </a:extLst>
          </p:cNvPr>
          <p:cNvSpPr/>
          <p:nvPr/>
        </p:nvSpPr>
        <p:spPr>
          <a:xfrm>
            <a:off x="6216978" y="1178944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3F3C9-DC4C-4BDE-B05A-8B75DEF66A29}"/>
              </a:ext>
            </a:extLst>
          </p:cNvPr>
          <p:cNvSpPr/>
          <p:nvPr/>
        </p:nvSpPr>
        <p:spPr>
          <a:xfrm>
            <a:off x="3230030" y="3202731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6FBC2DB-BCE2-4790-B504-E60EEFE10469}"/>
              </a:ext>
            </a:extLst>
          </p:cNvPr>
          <p:cNvSpPr/>
          <p:nvPr/>
        </p:nvSpPr>
        <p:spPr>
          <a:xfrm>
            <a:off x="3893518" y="2884089"/>
            <a:ext cx="237744" cy="2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59542DE-ACFA-42D8-B29C-4D74155637B8}"/>
              </a:ext>
            </a:extLst>
          </p:cNvPr>
          <p:cNvSpPr>
            <a:spLocks noChangeAspect="1"/>
          </p:cNvSpPr>
          <p:nvPr/>
        </p:nvSpPr>
        <p:spPr>
          <a:xfrm>
            <a:off x="4166254" y="2400756"/>
            <a:ext cx="466321" cy="4669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586D0EF0-35DC-4B00-A8B6-7D40005E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52824"/>
              </p:ext>
            </p:extLst>
          </p:nvPr>
        </p:nvGraphicFramePr>
        <p:xfrm>
          <a:off x="8228220" y="1666293"/>
          <a:ext cx="3657785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3769977152"/>
                    </a:ext>
                  </a:extLst>
                </a:gridCol>
                <a:gridCol w="3381242">
                  <a:extLst>
                    <a:ext uri="{9D8B030D-6E8A-4147-A177-3AD203B41FA5}">
                      <a16:colId xmlns:a16="http://schemas.microsoft.com/office/drawing/2014/main" val="175432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Client generates a code verifier, sets code challenge method as SHA-256 and compute code challenge using code verifier as input.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Client sends authentication request with code challenge to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IdentityServer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Prompt user to authenticate with external identity provider.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Return SAML token from external provider back to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IdentityServer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IdentityServer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generates authorization code, save code challenge, code challenge method contained in authorization request.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Return authorization code to Client.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Client sends token request with the code verifier and issued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IdentityServer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authorization code.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IdentityServer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extracts authorization code  and code verifier and retrieves associated code challenge and code challenge method and compares to confirm the client is the valid owner of the authorization code.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Generates the access token and sends  to Client.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2520"/>
                  </a:ext>
                </a:extLst>
              </a:tr>
            </a:tbl>
          </a:graphicData>
        </a:graphic>
      </p:graphicFrame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371F9A9-8464-49EA-9410-4DAFC0BC9C59}"/>
              </a:ext>
            </a:extLst>
          </p:cNvPr>
          <p:cNvCxnSpPr/>
          <p:nvPr/>
        </p:nvCxnSpPr>
        <p:spPr>
          <a:xfrm flipV="1">
            <a:off x="3639430" y="429058"/>
            <a:ext cx="5714120" cy="721408"/>
          </a:xfrm>
          <a:prstGeom prst="bentConnector3">
            <a:avLst>
              <a:gd name="adj1" fmla="val 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68C4226-3B93-407E-8EE6-756DBE1D28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1182" y="741356"/>
            <a:ext cx="5342369" cy="560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0A8475-2F7F-44D1-B1BF-378CCE31B77F}"/>
              </a:ext>
            </a:extLst>
          </p:cNvPr>
          <p:cNvGrpSpPr/>
          <p:nvPr/>
        </p:nvGrpSpPr>
        <p:grpSpPr>
          <a:xfrm>
            <a:off x="2907071" y="1178090"/>
            <a:ext cx="565756" cy="481502"/>
            <a:chOff x="2907071" y="1178090"/>
            <a:chExt cx="565756" cy="481502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E7CC58-4974-4B19-9AAD-7CA331F4DA77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997E3B-59D1-4B63-8C45-2BD2DC1BB1D5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706075-90F0-474A-8870-02930EA3A8AD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2501642" y="2917997"/>
            <a:ext cx="1740247" cy="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E6F7211-7F27-47C2-99DB-7997958DA845}"/>
              </a:ext>
            </a:extLst>
          </p:cNvPr>
          <p:cNvCxnSpPr/>
          <p:nvPr/>
        </p:nvCxnSpPr>
        <p:spPr>
          <a:xfrm rot="16200000" flipV="1">
            <a:off x="2968501" y="3007743"/>
            <a:ext cx="1375912" cy="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D7397C-2BE4-407D-943C-BCA8A62EEEFD}"/>
              </a:ext>
            </a:extLst>
          </p:cNvPr>
          <p:cNvCxnSpPr>
            <a:endCxn id="8" idx="0"/>
          </p:cNvCxnSpPr>
          <p:nvPr/>
        </p:nvCxnSpPr>
        <p:spPr>
          <a:xfrm>
            <a:off x="4011182" y="2135122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A58084-BD69-4991-A8F7-A8F5EF6F5FE4}"/>
              </a:ext>
            </a:extLst>
          </p:cNvPr>
          <p:cNvCxnSpPr/>
          <p:nvPr/>
        </p:nvCxnSpPr>
        <p:spPr>
          <a:xfrm flipV="1">
            <a:off x="4399415" y="1950456"/>
            <a:ext cx="0" cy="16738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5359B5-4618-47DC-B5BF-D73E2CB0328B}"/>
              </a:ext>
            </a:extLst>
          </p:cNvPr>
          <p:cNvGrpSpPr/>
          <p:nvPr/>
        </p:nvGrpSpPr>
        <p:grpSpPr>
          <a:xfrm>
            <a:off x="3977417" y="5320164"/>
            <a:ext cx="565756" cy="481502"/>
            <a:chOff x="3977417" y="5320164"/>
            <a:chExt cx="565756" cy="48150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1460DC0-0399-4ECC-B08D-4A5D446822ED}"/>
                </a:ext>
              </a:extLst>
            </p:cNvPr>
            <p:cNvSpPr/>
            <p:nvPr/>
          </p:nvSpPr>
          <p:spPr>
            <a:xfrm>
              <a:off x="4050730" y="534000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05C00B-8A0B-441F-92DE-8F1EECDDB954}"/>
                </a:ext>
              </a:extLst>
            </p:cNvPr>
            <p:cNvSpPr/>
            <p:nvPr/>
          </p:nvSpPr>
          <p:spPr>
            <a:xfrm>
              <a:off x="3977417" y="5320164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16D3AE4-9333-41AA-A849-CBDDF499E736}"/>
              </a:ext>
            </a:extLst>
          </p:cNvPr>
          <p:cNvGrpSpPr/>
          <p:nvPr/>
        </p:nvGrpSpPr>
        <p:grpSpPr>
          <a:xfrm>
            <a:off x="4181930" y="1425542"/>
            <a:ext cx="565756" cy="481502"/>
            <a:chOff x="2907071" y="1178090"/>
            <a:chExt cx="565756" cy="48150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C5281F-499A-4769-AB88-1541B4C63A5B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6B38260-6E1A-4D2E-997D-055AF67624CA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34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196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Font Awesome 5 Free Solid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Heidar</dc:creator>
  <cp:lastModifiedBy>Dina Heidar</cp:lastModifiedBy>
  <cp:revision>78</cp:revision>
  <dcterms:created xsi:type="dcterms:W3CDTF">2020-02-14T15:02:22Z</dcterms:created>
  <dcterms:modified xsi:type="dcterms:W3CDTF">2020-02-14T17:49:07Z</dcterms:modified>
</cp:coreProperties>
</file>