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7" r:id="rId3"/>
    <p:sldId id="295" r:id="rId4"/>
    <p:sldId id="258" r:id="rId5"/>
    <p:sldId id="296" r:id="rId6"/>
    <p:sldId id="266" r:id="rId7"/>
    <p:sldId id="285" r:id="rId8"/>
    <p:sldId id="282" r:id="rId9"/>
    <p:sldId id="291" r:id="rId10"/>
    <p:sldId id="268" r:id="rId11"/>
    <p:sldId id="288" r:id="rId12"/>
    <p:sldId id="289" r:id="rId13"/>
    <p:sldId id="290" r:id="rId14"/>
    <p:sldId id="283" r:id="rId15"/>
    <p:sldId id="292" r:id="rId16"/>
    <p:sldId id="293" r:id="rId17"/>
    <p:sldId id="294" r:id="rId18"/>
    <p:sldId id="297" r:id="rId19"/>
    <p:sldId id="284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C8387"/>
    <a:srgbClr val="A6A7A9"/>
    <a:srgbClr val="FCFBF7"/>
    <a:srgbClr val="FBCE01"/>
    <a:srgbClr val="EDE5D5"/>
    <a:srgbClr val="D8BEA7"/>
    <a:srgbClr val="FDDE45"/>
    <a:srgbClr val="F8E00E"/>
    <a:srgbClr val="93959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8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79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6CE642-D668-4297-8FF6-4C7F816E04D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FCDEE32-3777-431B-83A4-1B336FD27D4C}">
      <dgm:prSet phldrT="[텍스트]" custT="1"/>
      <dgm:spPr/>
      <dgm:t>
        <a:bodyPr/>
        <a:lstStyle/>
        <a:p>
          <a:pPr latinLnBrk="1"/>
          <a:r>
            <a:rPr lang="ko-KR" altLang="en-US" sz="2400" dirty="0" err="1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밀리의서재</a:t>
          </a:r>
          <a:endParaRPr lang="ko-KR" altLang="en-US" sz="24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4E45CBBC-DBF9-486F-A4E2-5997AE206DB2}" type="parTrans" cxnId="{553AFEB7-8279-42B9-8F07-957C3A70E9F0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D07C19D9-CF04-4DC1-B437-7FF61B9E22C2}" type="sibTrans" cxnId="{553AFEB7-8279-42B9-8F07-957C3A70E9F0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407F65C2-B650-4F06-9B6A-FF84D90F5D7C}" type="asst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독서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C0A2BEA2-3C50-4276-8F3E-496EDF4EDF57}" type="parTrans" cxnId="{1D5F1519-6B2B-4543-AFB0-2CAFF5DC0606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31850E8E-099A-44CC-B80B-F27C6F86ED3F}" type="sibTrans" cxnId="{1D5F1519-6B2B-4543-AFB0-2CAFF5DC0606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19F110EF-3406-4969-A7DF-676C8E1287DA}">
      <dgm:prSet phldrT="[텍스트]" custT="1"/>
      <dgm:spPr>
        <a:solidFill>
          <a:srgbClr val="7C8387"/>
        </a:solidFill>
      </dgm:spPr>
      <dgm:t>
        <a:bodyPr/>
        <a:lstStyle/>
        <a:p>
          <a:pPr latinLnBrk="1"/>
          <a:r>
            <a:rPr lang="ko-KR" altLang="en-US" sz="18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서점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BC04BB82-0EC0-4612-AE38-0A799DEA71B9}" type="parTrans" cxnId="{FD7A22BD-F9CC-4EEA-8C7C-B9E72BA70223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7CE1FDD3-8725-4BA4-903F-9808397D6A5D}" type="sibTrans" cxnId="{FD7A22BD-F9CC-4EEA-8C7C-B9E72BA70223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5EC12234-ED6B-41C1-A4C0-08016194FEEE}">
      <dgm:prSet phldrT="[텍스트]" custT="1"/>
      <dgm:spPr>
        <a:solidFill>
          <a:srgbClr val="7C8387"/>
        </a:solidFill>
      </dgm:spPr>
      <dgm:t>
        <a:bodyPr/>
        <a:lstStyle/>
        <a:p>
          <a:pPr latinLnBrk="1"/>
          <a:r>
            <a:rPr lang="ko-KR" altLang="en-US" sz="18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도서관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4BB95E58-7629-4BF6-91C0-C295088332F3}" type="parTrans" cxnId="{30245AA0-BAEA-40F6-8A0E-C06FD3DD3060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3461DF5D-2A41-4C74-8ABC-5B4773D7FB10}" type="sibTrans" cxnId="{30245AA0-BAEA-40F6-8A0E-C06FD3DD3060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77F924E3-B4B2-4984-8C2F-B49AFF3F60DB}">
      <dgm:prSet phldrT="[텍스트]" custT="1"/>
      <dgm:spPr>
        <a:solidFill>
          <a:srgbClr val="7C8387"/>
        </a:solidFill>
      </dgm:spPr>
      <dgm:t>
        <a:bodyPr/>
        <a:lstStyle/>
        <a:p>
          <a:pPr latinLnBrk="1"/>
          <a:r>
            <a:rPr lang="ko-KR" altLang="en-US" sz="18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전자책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B6D1DAE8-5BC1-4AC2-9954-08E97B88A22D}" type="parTrans" cxnId="{E3FCD545-A265-461D-8F00-EEF98385DD46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0C968D93-10EE-4BDA-9531-5C56000B18C7}" type="sibTrans" cxnId="{E3FCD545-A265-461D-8F00-EEF98385DD46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E89520FE-EE04-4E56-9EFA-D912783A8E08}">
      <dgm:prSet phldrT="[텍스트]" custT="1"/>
      <dgm:spPr>
        <a:solidFill>
          <a:srgbClr val="7C8387"/>
        </a:solidFill>
      </dgm:spPr>
      <dgm:t>
        <a:bodyPr/>
        <a:lstStyle/>
        <a:p>
          <a:pPr latinLnBrk="1"/>
          <a:r>
            <a:rPr lang="ko-KR" altLang="en-US" sz="1800" dirty="0" err="1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오디오북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C713EF52-5A6A-4BFE-927F-B0B19392B282}" type="parTrans" cxnId="{901D3AB2-9EE3-47E1-867E-1155C46CFEAD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3D25D59B-1BBE-4FAA-96C9-608620F7FAEF}" type="sibTrans" cxnId="{901D3AB2-9EE3-47E1-867E-1155C46CFEAD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D2ED061D-F1A1-49FD-BD79-D9B029DA64B5}">
      <dgm:prSet phldrT="[텍스트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800" dirty="0" err="1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이북리더기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888F1404-9434-462B-959E-E097029C6A10}" type="parTrans" cxnId="{66CEE1F3-EBCA-4597-8843-D7BD0ACFBA5C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604BE9EB-C99B-4674-87C5-5851363BC674}" type="sibTrans" cxnId="{66CEE1F3-EBCA-4597-8843-D7BD0ACFBA5C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71618874-000E-4F18-8633-3702B801CFC5}">
      <dgm:prSet phldrT="[텍스트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8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유튜브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028C8EC8-CFC5-4D89-BA85-5896C3D90F5E}" type="parTrans" cxnId="{5A43E7F6-BF63-4594-82EA-DE89EE479A9B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F7B9FF4C-555C-4B63-B88E-986FE06FA97A}" type="sibTrans" cxnId="{5A43E7F6-BF63-4594-82EA-DE89EE479A9B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D973C7B5-BA0C-4C7A-8CD7-5A1C8ED9418F}">
      <dgm:prSet phldrT="[텍스트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800" dirty="0" err="1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종이책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94A986DC-B5F5-4E19-AFCA-1DEF5057D28A}" type="parTrans" cxnId="{9305F23E-467F-45E4-AD91-72313074F8AC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8A0112B1-292C-4074-ABA6-F0B6BC4D9DCF}" type="sibTrans" cxnId="{9305F23E-467F-45E4-AD91-72313074F8AC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9347F7EF-591C-4598-A4ED-8C54AB698FD3}" type="asst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정기구독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9B86957E-47F1-48FB-A3FF-C0ED12B040B9}" type="parTrans" cxnId="{64C1AFFE-15B8-4DB6-8314-CA720402B8F6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11E08AC8-817A-49FC-921B-93D54958FD30}" type="sibTrans" cxnId="{64C1AFFE-15B8-4DB6-8314-CA720402B8F6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125BA1C1-56A4-4C09-9B03-18EA62E86679}">
      <dgm:prSet phldrT="[텍스트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8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아이패드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37211AB2-53C7-465E-B422-5F59144CBE32}" type="parTrans" cxnId="{A0893DBB-1FDC-465F-961B-BE5A835DC94D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817EDDD5-5658-4678-B766-714A4846C2E5}" type="sibTrans" cxnId="{A0893DBB-1FDC-465F-961B-BE5A835DC94D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502A59D7-4EF7-4CDB-B533-31D8634977F2}">
      <dgm:prSet phldrT="[텍스트]" custT="1"/>
      <dgm:spPr>
        <a:solidFill>
          <a:srgbClr val="7C8387"/>
        </a:solidFill>
      </dgm:spPr>
      <dgm:t>
        <a:bodyPr/>
        <a:lstStyle/>
        <a:p>
          <a:pPr latinLnBrk="1"/>
          <a:r>
            <a:rPr lang="ko-KR" altLang="en-US" sz="18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베스트셀러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6AF81A72-C8FF-4858-8F3A-F9CF79AEEF5C}" type="parTrans" cxnId="{4E3D85AD-9623-4F35-B6A7-418D4E6A197F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4904A14E-D454-4FB3-899F-DF0F58653196}" type="sibTrans" cxnId="{4E3D85AD-9623-4F35-B6A7-418D4E6A197F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69A5FC0F-02AE-487D-AB94-7153E9D5FD35}">
      <dgm:prSet phldrT="[텍스트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8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대여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96FA3A6F-FF39-4199-A4B4-BBCF52AD06CB}" type="parTrans" cxnId="{2D967C05-7F0F-44BB-BFCC-799D787EFEBC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0563BB9C-F6C2-4CD0-A837-700585967A1F}" type="sibTrans" cxnId="{2D967C05-7F0F-44BB-BFCC-799D787EFEBC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8FFC5FAF-304C-43A1-98A6-3BD03E3DB438}">
      <dgm:prSet phldrT="[텍스트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800" dirty="0" err="1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교보문고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2AD40CBE-2DFF-485F-9305-C0291B1A3C99}" type="parTrans" cxnId="{8E50EE68-3672-4933-8F72-643C7D4FF3F2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EFF55019-1813-4DAF-A37B-DB0DF9BBAE79}" type="sibTrans" cxnId="{8E50EE68-3672-4933-8F72-643C7D4FF3F2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FA5DEBA4-9EE5-4805-BC81-1CF4872DC9F1}">
      <dgm:prSet phldrT="[텍스트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sz="18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ASMR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6BC70933-4B71-4310-9B3A-B32394448C36}" type="parTrans" cxnId="{7C8EF74F-ED62-4577-9462-BE98D9BB5DA1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F501B2A7-1A6C-4CA5-A28B-8A9086431BDF}" type="sibTrans" cxnId="{7C8EF74F-ED62-4577-9462-BE98D9BB5DA1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D7FE7634-E0D7-40F8-B835-778150F2266F}">
      <dgm:prSet phldrT="[텍스트]" custT="1"/>
      <dgm:spPr>
        <a:solidFill>
          <a:srgbClr val="7C8387"/>
        </a:solidFill>
      </dgm:spPr>
      <dgm:t>
        <a:bodyPr/>
        <a:lstStyle/>
        <a:p>
          <a:pPr latinLnBrk="1"/>
          <a:r>
            <a:rPr lang="ko-KR" altLang="en-US" sz="1800" dirty="0" err="1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구독서비스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6112A67B-6D3C-4CEA-8B9D-F1B946BBFBCE}" type="parTrans" cxnId="{1B4A4291-DF2F-486A-87DA-9470FB056A0F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DAAC2282-674F-467E-9D1D-BCC52E38B232}" type="sibTrans" cxnId="{1B4A4291-DF2F-486A-87DA-9470FB056A0F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4136F969-BCFF-4033-BE3A-A50ADA16F2AA}">
      <dgm:prSet phldrT="[텍스트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800" dirty="0" err="1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스터디카페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C06767C8-E33B-4DBC-8A30-F7FADB3D9C67}" type="parTrans" cxnId="{9C16F340-6602-44BE-9B68-5B49E7652E5B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79EF772F-7BBB-42A4-AD72-1843855D86D9}" type="sibTrans" cxnId="{9C16F340-6602-44BE-9B68-5B49E7652E5B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913FCFB1-5CE9-4B0D-947E-EC6B12426351}">
      <dgm:prSet phldrT="[텍스트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8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해지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8FA5BA1B-564F-4D7C-B71F-9FD8DA606982}" type="parTrans" cxnId="{A5176668-8DA9-4FFA-951E-28A2C2572F00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DC12ACC9-E86C-4307-86D3-DA3D2E5474F3}" type="sibTrans" cxnId="{A5176668-8DA9-4FFA-951E-28A2C2572F00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69669B55-2A48-4F20-A3BE-DE41EC7F5471}">
      <dgm:prSet phldrT="[텍스트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8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경제성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47EEFA69-E29E-45EE-93FB-9E8E787943E2}" type="parTrans" cxnId="{CCE2D17D-F3D3-45AA-B963-B789F57CEC0C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2D137CCD-3C73-47D0-B062-0EB5EA2D2BB3}" type="sibTrans" cxnId="{CCE2D17D-F3D3-45AA-B963-B789F57CEC0C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FCEDFA14-9B6D-49E1-8DA3-A9E46665C1D4}">
      <dgm:prSet phldrT="[텍스트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8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이어폰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ECBF349E-2146-4BA7-9160-B1CA97BCDA9B}" type="parTrans" cxnId="{15250F42-C540-44BF-B601-A13DB7F76EF7}">
      <dgm:prSet/>
      <dgm:spPr/>
      <dgm:t>
        <a:bodyPr/>
        <a:lstStyle/>
        <a:p>
          <a:pPr latinLnBrk="1"/>
          <a:endParaRPr lang="ko-KR" altLang="en-US" sz="1800"/>
        </a:p>
      </dgm:t>
    </dgm:pt>
    <dgm:pt modelId="{4936C90A-B2E6-43F3-969A-C354B3018CFB}" type="sibTrans" cxnId="{15250F42-C540-44BF-B601-A13DB7F76EF7}">
      <dgm:prSet/>
      <dgm:spPr/>
      <dgm:t>
        <a:bodyPr/>
        <a:lstStyle/>
        <a:p>
          <a:pPr latinLnBrk="1"/>
          <a:endParaRPr lang="ko-KR" altLang="en-US" sz="1800"/>
        </a:p>
      </dgm:t>
    </dgm:pt>
    <dgm:pt modelId="{DFD49A2F-D58C-4ACB-97C8-077985A01923}">
      <dgm:prSet phldrT="[텍스트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8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구매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51670CD7-5645-4A6F-AD0B-9BADBB4446D1}" type="parTrans" cxnId="{2775DE58-98BD-452E-961D-297CD9791C55}">
      <dgm:prSet/>
      <dgm:spPr/>
      <dgm:t>
        <a:bodyPr/>
        <a:lstStyle/>
        <a:p>
          <a:pPr latinLnBrk="1"/>
          <a:endParaRPr lang="ko-KR" altLang="en-US" sz="1800"/>
        </a:p>
      </dgm:t>
    </dgm:pt>
    <dgm:pt modelId="{A83E89BD-F58B-44CE-A790-6782EE9EF341}" type="sibTrans" cxnId="{2775DE58-98BD-452E-961D-297CD9791C55}">
      <dgm:prSet/>
      <dgm:spPr/>
      <dgm:t>
        <a:bodyPr/>
        <a:lstStyle/>
        <a:p>
          <a:pPr latinLnBrk="1"/>
          <a:endParaRPr lang="ko-KR" altLang="en-US" sz="1800"/>
        </a:p>
      </dgm:t>
    </dgm:pt>
    <dgm:pt modelId="{1E403D05-B605-498B-986C-16C3AFAA1406}" type="pres">
      <dgm:prSet presAssocID="{C76CE642-D668-4297-8FF6-4C7F816E04D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AC357DB-128F-4136-AD09-19E1CEA382FE}" type="pres">
      <dgm:prSet presAssocID="{6FCDEE32-3777-431B-83A4-1B336FD27D4C}" presName="hierRoot1" presStyleCnt="0">
        <dgm:presLayoutVars>
          <dgm:hierBranch val="init"/>
        </dgm:presLayoutVars>
      </dgm:prSet>
      <dgm:spPr/>
    </dgm:pt>
    <dgm:pt modelId="{7FC7D6B9-2490-4228-8D7A-0C6A071B5C0D}" type="pres">
      <dgm:prSet presAssocID="{6FCDEE32-3777-431B-83A4-1B336FD27D4C}" presName="rootComposite1" presStyleCnt="0"/>
      <dgm:spPr/>
    </dgm:pt>
    <dgm:pt modelId="{13ED43A9-3F2F-46D5-B711-A5F4582D8853}" type="pres">
      <dgm:prSet presAssocID="{6FCDEE32-3777-431B-83A4-1B336FD27D4C}" presName="rootText1" presStyleLbl="node0" presStyleIdx="0" presStyleCnt="1" custScaleX="134147" custScaleY="136424">
        <dgm:presLayoutVars>
          <dgm:chPref val="3"/>
        </dgm:presLayoutVars>
      </dgm:prSet>
      <dgm:spPr/>
    </dgm:pt>
    <dgm:pt modelId="{79D54964-1A69-496C-BEF9-4C5C0B027684}" type="pres">
      <dgm:prSet presAssocID="{6FCDEE32-3777-431B-83A4-1B336FD27D4C}" presName="rootConnector1" presStyleLbl="node1" presStyleIdx="0" presStyleCnt="0"/>
      <dgm:spPr/>
    </dgm:pt>
    <dgm:pt modelId="{594F64B0-8B52-44C8-BC21-F6EC0B254E34}" type="pres">
      <dgm:prSet presAssocID="{6FCDEE32-3777-431B-83A4-1B336FD27D4C}" presName="hierChild2" presStyleCnt="0"/>
      <dgm:spPr/>
    </dgm:pt>
    <dgm:pt modelId="{05BA3176-1111-47B6-AF11-68FE970A96A9}" type="pres">
      <dgm:prSet presAssocID="{BC04BB82-0EC0-4612-AE38-0A799DEA71B9}" presName="Name37" presStyleLbl="parChTrans1D2" presStyleIdx="0" presStyleCnt="8"/>
      <dgm:spPr/>
    </dgm:pt>
    <dgm:pt modelId="{163E2AB4-A159-4420-8473-D3FF69CE16D4}" type="pres">
      <dgm:prSet presAssocID="{19F110EF-3406-4969-A7DF-676C8E1287DA}" presName="hierRoot2" presStyleCnt="0">
        <dgm:presLayoutVars>
          <dgm:hierBranch val="init"/>
        </dgm:presLayoutVars>
      </dgm:prSet>
      <dgm:spPr/>
    </dgm:pt>
    <dgm:pt modelId="{874F99FF-B00B-439A-A30B-D71934AED3BF}" type="pres">
      <dgm:prSet presAssocID="{19F110EF-3406-4969-A7DF-676C8E1287DA}" presName="rootComposite" presStyleCnt="0"/>
      <dgm:spPr/>
    </dgm:pt>
    <dgm:pt modelId="{F691786B-EAA1-422D-866F-AF6A0F46CA37}" type="pres">
      <dgm:prSet presAssocID="{19F110EF-3406-4969-A7DF-676C8E1287DA}" presName="rootText" presStyleLbl="node2" presStyleIdx="0" presStyleCnt="6">
        <dgm:presLayoutVars>
          <dgm:chPref val="3"/>
        </dgm:presLayoutVars>
      </dgm:prSet>
      <dgm:spPr/>
    </dgm:pt>
    <dgm:pt modelId="{B7A96BF9-7E80-499A-84DF-725211CE2397}" type="pres">
      <dgm:prSet presAssocID="{19F110EF-3406-4969-A7DF-676C8E1287DA}" presName="rootConnector" presStyleLbl="node2" presStyleIdx="0" presStyleCnt="6"/>
      <dgm:spPr/>
    </dgm:pt>
    <dgm:pt modelId="{F59D104B-2958-43BC-B127-3583983F1E5E}" type="pres">
      <dgm:prSet presAssocID="{19F110EF-3406-4969-A7DF-676C8E1287DA}" presName="hierChild4" presStyleCnt="0"/>
      <dgm:spPr/>
    </dgm:pt>
    <dgm:pt modelId="{A995D2EB-0DC9-43F8-81A7-E3910EC215A4}" type="pres">
      <dgm:prSet presAssocID="{94A986DC-B5F5-4E19-AFCA-1DEF5057D28A}" presName="Name37" presStyleLbl="parChTrans1D3" presStyleIdx="0" presStyleCnt="10"/>
      <dgm:spPr/>
    </dgm:pt>
    <dgm:pt modelId="{C4DF0464-292F-48F5-8AFE-21E940312312}" type="pres">
      <dgm:prSet presAssocID="{D973C7B5-BA0C-4C7A-8CD7-5A1C8ED9418F}" presName="hierRoot2" presStyleCnt="0">
        <dgm:presLayoutVars>
          <dgm:hierBranch val="init"/>
        </dgm:presLayoutVars>
      </dgm:prSet>
      <dgm:spPr/>
    </dgm:pt>
    <dgm:pt modelId="{5C252F09-6509-4034-8C19-F2C501E8157B}" type="pres">
      <dgm:prSet presAssocID="{D973C7B5-BA0C-4C7A-8CD7-5A1C8ED9418F}" presName="rootComposite" presStyleCnt="0"/>
      <dgm:spPr/>
    </dgm:pt>
    <dgm:pt modelId="{D65132AC-2F4C-4120-8CA2-EC8C20027A49}" type="pres">
      <dgm:prSet presAssocID="{D973C7B5-BA0C-4C7A-8CD7-5A1C8ED9418F}" presName="rootText" presStyleLbl="node3" presStyleIdx="0" presStyleCnt="10" custLinFactNeighborX="61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0F7A26-71C0-45FE-9351-F7DB8C776162}" type="pres">
      <dgm:prSet presAssocID="{D973C7B5-BA0C-4C7A-8CD7-5A1C8ED9418F}" presName="rootConnector" presStyleLbl="node3" presStyleIdx="0" presStyleCnt="10"/>
      <dgm:spPr/>
    </dgm:pt>
    <dgm:pt modelId="{16E71851-9999-4C57-807B-98E16D5CAC2A}" type="pres">
      <dgm:prSet presAssocID="{D973C7B5-BA0C-4C7A-8CD7-5A1C8ED9418F}" presName="hierChild4" presStyleCnt="0"/>
      <dgm:spPr/>
    </dgm:pt>
    <dgm:pt modelId="{F5EAB77D-A78F-4D8B-BDC0-406448897256}" type="pres">
      <dgm:prSet presAssocID="{51670CD7-5645-4A6F-AD0B-9BADBB4446D1}" presName="Name37" presStyleLbl="parChTrans1D4" presStyleIdx="0" presStyleCnt="2"/>
      <dgm:spPr/>
    </dgm:pt>
    <dgm:pt modelId="{CB5F46B1-C4EC-4EDC-A0E3-C6966215372C}" type="pres">
      <dgm:prSet presAssocID="{DFD49A2F-D58C-4ACB-97C8-077985A01923}" presName="hierRoot2" presStyleCnt="0">
        <dgm:presLayoutVars>
          <dgm:hierBranch val="init"/>
        </dgm:presLayoutVars>
      </dgm:prSet>
      <dgm:spPr/>
    </dgm:pt>
    <dgm:pt modelId="{A1FE669E-E636-4378-93EA-D6DB30A7D879}" type="pres">
      <dgm:prSet presAssocID="{DFD49A2F-D58C-4ACB-97C8-077985A01923}" presName="rootComposite" presStyleCnt="0"/>
      <dgm:spPr/>
    </dgm:pt>
    <dgm:pt modelId="{602F0A91-040C-46B6-A749-DB0A1FFBC1C7}" type="pres">
      <dgm:prSet presAssocID="{DFD49A2F-D58C-4ACB-97C8-077985A01923}" presName="rootText" presStyleLbl="node4" presStyleIdx="0" presStyleCnt="2" custLinFactNeighborX="61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AEC1CA-A1C7-428A-882E-24971E253ACF}" type="pres">
      <dgm:prSet presAssocID="{DFD49A2F-D58C-4ACB-97C8-077985A01923}" presName="rootConnector" presStyleLbl="node4" presStyleIdx="0" presStyleCnt="2"/>
      <dgm:spPr/>
    </dgm:pt>
    <dgm:pt modelId="{E92A6BC4-B9A6-4A05-AE2F-D81B006A896D}" type="pres">
      <dgm:prSet presAssocID="{DFD49A2F-D58C-4ACB-97C8-077985A01923}" presName="hierChild4" presStyleCnt="0"/>
      <dgm:spPr/>
    </dgm:pt>
    <dgm:pt modelId="{0779F586-C4D3-4C32-B40E-438009A3A468}" type="pres">
      <dgm:prSet presAssocID="{DFD49A2F-D58C-4ACB-97C8-077985A01923}" presName="hierChild5" presStyleCnt="0"/>
      <dgm:spPr/>
    </dgm:pt>
    <dgm:pt modelId="{7BC7F26C-7D5A-4114-BB57-07970C4EA713}" type="pres">
      <dgm:prSet presAssocID="{D973C7B5-BA0C-4C7A-8CD7-5A1C8ED9418F}" presName="hierChild5" presStyleCnt="0"/>
      <dgm:spPr/>
    </dgm:pt>
    <dgm:pt modelId="{F4CCC3DC-C9DE-4B80-A6DB-AFC606B64FC7}" type="pres">
      <dgm:prSet presAssocID="{2AD40CBE-2DFF-485F-9305-C0291B1A3C99}" presName="Name37" presStyleLbl="parChTrans1D3" presStyleIdx="1" presStyleCnt="10"/>
      <dgm:spPr/>
    </dgm:pt>
    <dgm:pt modelId="{EE8716AB-2F63-4950-9EED-6B1E84533FD2}" type="pres">
      <dgm:prSet presAssocID="{8FFC5FAF-304C-43A1-98A6-3BD03E3DB438}" presName="hierRoot2" presStyleCnt="0">
        <dgm:presLayoutVars>
          <dgm:hierBranch val="init"/>
        </dgm:presLayoutVars>
      </dgm:prSet>
      <dgm:spPr/>
    </dgm:pt>
    <dgm:pt modelId="{5C6F9878-17CE-49F7-9212-3713DC690076}" type="pres">
      <dgm:prSet presAssocID="{8FFC5FAF-304C-43A1-98A6-3BD03E3DB438}" presName="rootComposite" presStyleCnt="0"/>
      <dgm:spPr/>
    </dgm:pt>
    <dgm:pt modelId="{57FFBF7F-3280-49E6-9816-CAF4479108C4}" type="pres">
      <dgm:prSet presAssocID="{8FFC5FAF-304C-43A1-98A6-3BD03E3DB438}" presName="rootText" presStyleLbl="node3" presStyleIdx="1" presStyleCnt="10" custLinFactNeighborX="61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E83241A-E450-46D8-8011-B340CA9040A1}" type="pres">
      <dgm:prSet presAssocID="{8FFC5FAF-304C-43A1-98A6-3BD03E3DB438}" presName="rootConnector" presStyleLbl="node3" presStyleIdx="1" presStyleCnt="10"/>
      <dgm:spPr/>
    </dgm:pt>
    <dgm:pt modelId="{0CF8F61D-F07D-4939-A5A9-A08CAA14713F}" type="pres">
      <dgm:prSet presAssocID="{8FFC5FAF-304C-43A1-98A6-3BD03E3DB438}" presName="hierChild4" presStyleCnt="0"/>
      <dgm:spPr/>
    </dgm:pt>
    <dgm:pt modelId="{74D0E2C2-85A7-4E72-B0A9-CAF41B2AC33D}" type="pres">
      <dgm:prSet presAssocID="{8FFC5FAF-304C-43A1-98A6-3BD03E3DB438}" presName="hierChild5" presStyleCnt="0"/>
      <dgm:spPr/>
    </dgm:pt>
    <dgm:pt modelId="{BD0D7794-345D-43C6-AA83-239B648178CE}" type="pres">
      <dgm:prSet presAssocID="{19F110EF-3406-4969-A7DF-676C8E1287DA}" presName="hierChild5" presStyleCnt="0"/>
      <dgm:spPr/>
    </dgm:pt>
    <dgm:pt modelId="{366CFA16-5003-4D6E-91A2-BB2C3875D51D}" type="pres">
      <dgm:prSet presAssocID="{4BB95E58-7629-4BF6-91C0-C295088332F3}" presName="Name37" presStyleLbl="parChTrans1D2" presStyleIdx="1" presStyleCnt="8"/>
      <dgm:spPr/>
    </dgm:pt>
    <dgm:pt modelId="{56DF35BF-6D9F-44DA-B074-5B4E99AD4BDE}" type="pres">
      <dgm:prSet presAssocID="{5EC12234-ED6B-41C1-A4C0-08016194FEEE}" presName="hierRoot2" presStyleCnt="0">
        <dgm:presLayoutVars>
          <dgm:hierBranch val="init"/>
        </dgm:presLayoutVars>
      </dgm:prSet>
      <dgm:spPr/>
    </dgm:pt>
    <dgm:pt modelId="{37F6DB75-803F-4D84-A6BF-3499C8249CA8}" type="pres">
      <dgm:prSet presAssocID="{5EC12234-ED6B-41C1-A4C0-08016194FEEE}" presName="rootComposite" presStyleCnt="0"/>
      <dgm:spPr/>
    </dgm:pt>
    <dgm:pt modelId="{318B5D5E-DE4E-4065-8E35-C97532F594EA}" type="pres">
      <dgm:prSet presAssocID="{5EC12234-ED6B-41C1-A4C0-08016194FEEE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7BFC41-C9DA-4F0B-9FF2-003693DF1BAB}" type="pres">
      <dgm:prSet presAssocID="{5EC12234-ED6B-41C1-A4C0-08016194FEEE}" presName="rootConnector" presStyleLbl="node2" presStyleIdx="1" presStyleCnt="6"/>
      <dgm:spPr/>
    </dgm:pt>
    <dgm:pt modelId="{CD8FB659-6864-4175-B7BA-F689DB1A06EF}" type="pres">
      <dgm:prSet presAssocID="{5EC12234-ED6B-41C1-A4C0-08016194FEEE}" presName="hierChild4" presStyleCnt="0"/>
      <dgm:spPr/>
    </dgm:pt>
    <dgm:pt modelId="{67926555-2384-4134-911E-3FC8C041EC29}" type="pres">
      <dgm:prSet presAssocID="{96FA3A6F-FF39-4199-A4B4-BBCF52AD06CB}" presName="Name37" presStyleLbl="parChTrans1D3" presStyleIdx="2" presStyleCnt="10"/>
      <dgm:spPr/>
    </dgm:pt>
    <dgm:pt modelId="{D07D359A-CA93-40DB-AFD0-05B4DA4042EF}" type="pres">
      <dgm:prSet presAssocID="{69A5FC0F-02AE-487D-AB94-7153E9D5FD35}" presName="hierRoot2" presStyleCnt="0">
        <dgm:presLayoutVars>
          <dgm:hierBranch val="init"/>
        </dgm:presLayoutVars>
      </dgm:prSet>
      <dgm:spPr/>
    </dgm:pt>
    <dgm:pt modelId="{C3255392-5ABB-4C93-8429-3A3D6F4F5B91}" type="pres">
      <dgm:prSet presAssocID="{69A5FC0F-02AE-487D-AB94-7153E9D5FD35}" presName="rootComposite" presStyleCnt="0"/>
      <dgm:spPr/>
    </dgm:pt>
    <dgm:pt modelId="{B2E9BB2A-9959-425C-B69A-A68D4216DB87}" type="pres">
      <dgm:prSet presAssocID="{69A5FC0F-02AE-487D-AB94-7153E9D5FD35}" presName="rootText" presStyleLbl="node3" presStyleIdx="2" presStyleCnt="10" custLinFactNeighborX="61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44FA81-0CE5-4FA2-BDC2-2CC514314B29}" type="pres">
      <dgm:prSet presAssocID="{69A5FC0F-02AE-487D-AB94-7153E9D5FD35}" presName="rootConnector" presStyleLbl="node3" presStyleIdx="2" presStyleCnt="10"/>
      <dgm:spPr/>
    </dgm:pt>
    <dgm:pt modelId="{F358D4BB-32BD-49D7-B497-07034A662278}" type="pres">
      <dgm:prSet presAssocID="{69A5FC0F-02AE-487D-AB94-7153E9D5FD35}" presName="hierChild4" presStyleCnt="0"/>
      <dgm:spPr/>
    </dgm:pt>
    <dgm:pt modelId="{F7731657-7E13-4A78-8ABC-E0FC066FAD33}" type="pres">
      <dgm:prSet presAssocID="{69A5FC0F-02AE-487D-AB94-7153E9D5FD35}" presName="hierChild5" presStyleCnt="0"/>
      <dgm:spPr/>
    </dgm:pt>
    <dgm:pt modelId="{19207763-0F60-455F-9AA0-2D9659113700}" type="pres">
      <dgm:prSet presAssocID="{C06767C8-E33B-4DBC-8A30-F7FADB3D9C67}" presName="Name37" presStyleLbl="parChTrans1D3" presStyleIdx="3" presStyleCnt="10"/>
      <dgm:spPr/>
    </dgm:pt>
    <dgm:pt modelId="{3608E955-2749-44C0-9C92-1B5E5D8AADED}" type="pres">
      <dgm:prSet presAssocID="{4136F969-BCFF-4033-BE3A-A50ADA16F2AA}" presName="hierRoot2" presStyleCnt="0">
        <dgm:presLayoutVars>
          <dgm:hierBranch val="init"/>
        </dgm:presLayoutVars>
      </dgm:prSet>
      <dgm:spPr/>
    </dgm:pt>
    <dgm:pt modelId="{AC0D156D-3D92-4F33-868C-E6AC0CDDA824}" type="pres">
      <dgm:prSet presAssocID="{4136F969-BCFF-4033-BE3A-A50ADA16F2AA}" presName="rootComposite" presStyleCnt="0"/>
      <dgm:spPr/>
    </dgm:pt>
    <dgm:pt modelId="{F0777174-02F1-4129-85F9-F65CAEE69846}" type="pres">
      <dgm:prSet presAssocID="{4136F969-BCFF-4033-BE3A-A50ADA16F2AA}" presName="rootText" presStyleLbl="node3" presStyleIdx="3" presStyleCnt="10" custLinFactNeighborX="61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289E0EF-7B42-4FD4-A50D-9A4DC1AEA2A7}" type="pres">
      <dgm:prSet presAssocID="{4136F969-BCFF-4033-BE3A-A50ADA16F2AA}" presName="rootConnector" presStyleLbl="node3" presStyleIdx="3" presStyleCnt="10"/>
      <dgm:spPr/>
    </dgm:pt>
    <dgm:pt modelId="{887757D8-60C9-45BB-879D-3C0F46766E72}" type="pres">
      <dgm:prSet presAssocID="{4136F969-BCFF-4033-BE3A-A50ADA16F2AA}" presName="hierChild4" presStyleCnt="0"/>
      <dgm:spPr/>
    </dgm:pt>
    <dgm:pt modelId="{BB488B11-5F40-4779-B324-4262C98C9121}" type="pres">
      <dgm:prSet presAssocID="{4136F969-BCFF-4033-BE3A-A50ADA16F2AA}" presName="hierChild5" presStyleCnt="0"/>
      <dgm:spPr/>
    </dgm:pt>
    <dgm:pt modelId="{0B90E48C-9B7A-44CA-BE8E-8E08EC25DB96}" type="pres">
      <dgm:prSet presAssocID="{5EC12234-ED6B-41C1-A4C0-08016194FEEE}" presName="hierChild5" presStyleCnt="0"/>
      <dgm:spPr/>
    </dgm:pt>
    <dgm:pt modelId="{08D1DD3F-5F76-4A40-A9F8-89B3BEDF5814}" type="pres">
      <dgm:prSet presAssocID="{6AF81A72-C8FF-4858-8F3A-F9CF79AEEF5C}" presName="Name37" presStyleLbl="parChTrans1D2" presStyleIdx="2" presStyleCnt="8"/>
      <dgm:spPr/>
    </dgm:pt>
    <dgm:pt modelId="{5693B8A6-BF0B-45BB-A8FF-96551A71B4DC}" type="pres">
      <dgm:prSet presAssocID="{502A59D7-4EF7-4CDB-B533-31D8634977F2}" presName="hierRoot2" presStyleCnt="0">
        <dgm:presLayoutVars>
          <dgm:hierBranch val="init"/>
        </dgm:presLayoutVars>
      </dgm:prSet>
      <dgm:spPr/>
    </dgm:pt>
    <dgm:pt modelId="{D6DA660D-CD45-493B-B65E-671527F05050}" type="pres">
      <dgm:prSet presAssocID="{502A59D7-4EF7-4CDB-B533-31D8634977F2}" presName="rootComposite" presStyleCnt="0"/>
      <dgm:spPr/>
    </dgm:pt>
    <dgm:pt modelId="{E022688F-4710-461B-8D05-4260F54D130B}" type="pres">
      <dgm:prSet presAssocID="{502A59D7-4EF7-4CDB-B533-31D8634977F2}" presName="rootText" presStyleLbl="node2" presStyleIdx="2" presStyleCnt="6">
        <dgm:presLayoutVars>
          <dgm:chPref val="3"/>
        </dgm:presLayoutVars>
      </dgm:prSet>
      <dgm:spPr/>
    </dgm:pt>
    <dgm:pt modelId="{4A87A40A-A989-4CD1-8C75-2B1F54887F3A}" type="pres">
      <dgm:prSet presAssocID="{502A59D7-4EF7-4CDB-B533-31D8634977F2}" presName="rootConnector" presStyleLbl="node2" presStyleIdx="2" presStyleCnt="6"/>
      <dgm:spPr/>
    </dgm:pt>
    <dgm:pt modelId="{A38CF5B2-0DFB-40FF-AE36-D2EFFD6F5E4F}" type="pres">
      <dgm:prSet presAssocID="{502A59D7-4EF7-4CDB-B533-31D8634977F2}" presName="hierChild4" presStyleCnt="0"/>
      <dgm:spPr/>
    </dgm:pt>
    <dgm:pt modelId="{BC6A0271-EEE7-4FEB-AD90-8B8CEAB41767}" type="pres">
      <dgm:prSet presAssocID="{502A59D7-4EF7-4CDB-B533-31D8634977F2}" presName="hierChild5" presStyleCnt="0"/>
      <dgm:spPr/>
    </dgm:pt>
    <dgm:pt modelId="{2AAFF3BC-9F25-4857-A9F5-C92BBEE19C1D}" type="pres">
      <dgm:prSet presAssocID="{B6D1DAE8-5BC1-4AC2-9954-08E97B88A22D}" presName="Name37" presStyleLbl="parChTrans1D2" presStyleIdx="3" presStyleCnt="8"/>
      <dgm:spPr/>
    </dgm:pt>
    <dgm:pt modelId="{3FD3F299-A945-4375-A8B6-95D216D081F9}" type="pres">
      <dgm:prSet presAssocID="{77F924E3-B4B2-4984-8C2F-B49AFF3F60DB}" presName="hierRoot2" presStyleCnt="0">
        <dgm:presLayoutVars>
          <dgm:hierBranch val="init"/>
        </dgm:presLayoutVars>
      </dgm:prSet>
      <dgm:spPr/>
    </dgm:pt>
    <dgm:pt modelId="{A8BC1184-9EE5-40B8-93D3-03B500DC75C2}" type="pres">
      <dgm:prSet presAssocID="{77F924E3-B4B2-4984-8C2F-B49AFF3F60DB}" presName="rootComposite" presStyleCnt="0"/>
      <dgm:spPr/>
    </dgm:pt>
    <dgm:pt modelId="{69BABE8A-1FFE-4EBD-92F2-ECBEA2FAFBEA}" type="pres">
      <dgm:prSet presAssocID="{77F924E3-B4B2-4984-8C2F-B49AFF3F60DB}" presName="rootText" presStyleLbl="node2" presStyleIdx="3" presStyleCnt="6">
        <dgm:presLayoutVars>
          <dgm:chPref val="3"/>
        </dgm:presLayoutVars>
      </dgm:prSet>
      <dgm:spPr/>
    </dgm:pt>
    <dgm:pt modelId="{6D81CBED-F717-472F-8FB6-A254BE7A0D0E}" type="pres">
      <dgm:prSet presAssocID="{77F924E3-B4B2-4984-8C2F-B49AFF3F60DB}" presName="rootConnector" presStyleLbl="node2" presStyleIdx="3" presStyleCnt="6"/>
      <dgm:spPr/>
    </dgm:pt>
    <dgm:pt modelId="{BC9F12C1-CBEF-4A45-920C-C224834287E4}" type="pres">
      <dgm:prSet presAssocID="{77F924E3-B4B2-4984-8C2F-B49AFF3F60DB}" presName="hierChild4" presStyleCnt="0"/>
      <dgm:spPr/>
    </dgm:pt>
    <dgm:pt modelId="{B6CFF4DA-6FB8-42D5-B20D-C25C6B72E850}" type="pres">
      <dgm:prSet presAssocID="{888F1404-9434-462B-959E-E097029C6A10}" presName="Name37" presStyleLbl="parChTrans1D3" presStyleIdx="4" presStyleCnt="10"/>
      <dgm:spPr/>
    </dgm:pt>
    <dgm:pt modelId="{738D87FA-1569-4BF9-834C-2E4DB5FEE2D8}" type="pres">
      <dgm:prSet presAssocID="{D2ED061D-F1A1-49FD-BD79-D9B029DA64B5}" presName="hierRoot2" presStyleCnt="0">
        <dgm:presLayoutVars>
          <dgm:hierBranch val="init"/>
        </dgm:presLayoutVars>
      </dgm:prSet>
      <dgm:spPr/>
    </dgm:pt>
    <dgm:pt modelId="{95806361-97B9-42F5-A97C-882129AF171F}" type="pres">
      <dgm:prSet presAssocID="{D2ED061D-F1A1-49FD-BD79-D9B029DA64B5}" presName="rootComposite" presStyleCnt="0"/>
      <dgm:spPr/>
    </dgm:pt>
    <dgm:pt modelId="{A5C6168B-568B-4AFA-A9BE-0E8390867930}" type="pres">
      <dgm:prSet presAssocID="{D2ED061D-F1A1-49FD-BD79-D9B029DA64B5}" presName="rootText" presStyleLbl="node3" presStyleIdx="4" presStyleCnt="10" custLinFactNeighborX="61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B94999A-E09F-4D9A-B63E-22B778C573C9}" type="pres">
      <dgm:prSet presAssocID="{D2ED061D-F1A1-49FD-BD79-D9B029DA64B5}" presName="rootConnector" presStyleLbl="node3" presStyleIdx="4" presStyleCnt="10"/>
      <dgm:spPr/>
    </dgm:pt>
    <dgm:pt modelId="{D2DECBC2-CC0D-4F59-BA00-89DB7F4F1425}" type="pres">
      <dgm:prSet presAssocID="{D2ED061D-F1A1-49FD-BD79-D9B029DA64B5}" presName="hierChild4" presStyleCnt="0"/>
      <dgm:spPr/>
    </dgm:pt>
    <dgm:pt modelId="{5F03F645-FD18-4672-A9CC-952583C6DD7C}" type="pres">
      <dgm:prSet presAssocID="{D2ED061D-F1A1-49FD-BD79-D9B029DA64B5}" presName="hierChild5" presStyleCnt="0"/>
      <dgm:spPr/>
    </dgm:pt>
    <dgm:pt modelId="{0D29690E-D04F-4DE3-865E-2081A441FA94}" type="pres">
      <dgm:prSet presAssocID="{37211AB2-53C7-465E-B422-5F59144CBE32}" presName="Name37" presStyleLbl="parChTrans1D3" presStyleIdx="5" presStyleCnt="10"/>
      <dgm:spPr/>
    </dgm:pt>
    <dgm:pt modelId="{028592F2-B046-4BE5-B117-560653C5F6CE}" type="pres">
      <dgm:prSet presAssocID="{125BA1C1-56A4-4C09-9B03-18EA62E86679}" presName="hierRoot2" presStyleCnt="0">
        <dgm:presLayoutVars>
          <dgm:hierBranch val="init"/>
        </dgm:presLayoutVars>
      </dgm:prSet>
      <dgm:spPr/>
    </dgm:pt>
    <dgm:pt modelId="{16016C6A-3447-494E-B882-B148E4C37D73}" type="pres">
      <dgm:prSet presAssocID="{125BA1C1-56A4-4C09-9B03-18EA62E86679}" presName="rootComposite" presStyleCnt="0"/>
      <dgm:spPr/>
    </dgm:pt>
    <dgm:pt modelId="{5248C156-CADA-4FF9-8856-5B5FBEE21B29}" type="pres">
      <dgm:prSet presAssocID="{125BA1C1-56A4-4C09-9B03-18EA62E86679}" presName="rootText" presStyleLbl="node3" presStyleIdx="5" presStyleCnt="10" custLinFactNeighborX="61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361EA1-54CF-40AC-A158-2D32331F8111}" type="pres">
      <dgm:prSet presAssocID="{125BA1C1-56A4-4C09-9B03-18EA62E86679}" presName="rootConnector" presStyleLbl="node3" presStyleIdx="5" presStyleCnt="10"/>
      <dgm:spPr/>
    </dgm:pt>
    <dgm:pt modelId="{C26B9488-DC60-44F2-884B-6F5CDE072273}" type="pres">
      <dgm:prSet presAssocID="{125BA1C1-56A4-4C09-9B03-18EA62E86679}" presName="hierChild4" presStyleCnt="0"/>
      <dgm:spPr/>
    </dgm:pt>
    <dgm:pt modelId="{47ED462C-837A-4B08-8740-215806CC1BC3}" type="pres">
      <dgm:prSet presAssocID="{125BA1C1-56A4-4C09-9B03-18EA62E86679}" presName="hierChild5" presStyleCnt="0"/>
      <dgm:spPr/>
    </dgm:pt>
    <dgm:pt modelId="{4DF677C0-49F1-478C-A4C6-DECAF00C8F66}" type="pres">
      <dgm:prSet presAssocID="{77F924E3-B4B2-4984-8C2F-B49AFF3F60DB}" presName="hierChild5" presStyleCnt="0"/>
      <dgm:spPr/>
    </dgm:pt>
    <dgm:pt modelId="{230E80F0-6FEF-471C-A913-60F17B2C2FC6}" type="pres">
      <dgm:prSet presAssocID="{C713EF52-5A6A-4BFE-927F-B0B19392B282}" presName="Name37" presStyleLbl="parChTrans1D2" presStyleIdx="4" presStyleCnt="8"/>
      <dgm:spPr/>
    </dgm:pt>
    <dgm:pt modelId="{442CB019-C1AD-4EAF-8DC6-1CB58EA07240}" type="pres">
      <dgm:prSet presAssocID="{E89520FE-EE04-4E56-9EFA-D912783A8E08}" presName="hierRoot2" presStyleCnt="0">
        <dgm:presLayoutVars>
          <dgm:hierBranch val="init"/>
        </dgm:presLayoutVars>
      </dgm:prSet>
      <dgm:spPr/>
    </dgm:pt>
    <dgm:pt modelId="{EDCB0E5B-6005-40F3-9EB7-32D345AA6768}" type="pres">
      <dgm:prSet presAssocID="{E89520FE-EE04-4E56-9EFA-D912783A8E08}" presName="rootComposite" presStyleCnt="0"/>
      <dgm:spPr/>
    </dgm:pt>
    <dgm:pt modelId="{00E6EFCD-D96D-49DF-AA83-EE7900D0294A}" type="pres">
      <dgm:prSet presAssocID="{E89520FE-EE04-4E56-9EFA-D912783A8E08}" presName="rootText" presStyleLbl="node2" presStyleIdx="4" presStyleCnt="6">
        <dgm:presLayoutVars>
          <dgm:chPref val="3"/>
        </dgm:presLayoutVars>
      </dgm:prSet>
      <dgm:spPr/>
    </dgm:pt>
    <dgm:pt modelId="{73B48829-ED4C-42CE-9D0F-4C8224123B19}" type="pres">
      <dgm:prSet presAssocID="{E89520FE-EE04-4E56-9EFA-D912783A8E08}" presName="rootConnector" presStyleLbl="node2" presStyleIdx="4" presStyleCnt="6"/>
      <dgm:spPr/>
    </dgm:pt>
    <dgm:pt modelId="{A8B6560F-E3B6-4333-8D38-AAAECB4CF17B}" type="pres">
      <dgm:prSet presAssocID="{E89520FE-EE04-4E56-9EFA-D912783A8E08}" presName="hierChild4" presStyleCnt="0"/>
      <dgm:spPr/>
    </dgm:pt>
    <dgm:pt modelId="{4EEFC553-0730-4F4D-B87B-7D91EA7E5B2B}" type="pres">
      <dgm:prSet presAssocID="{028C8EC8-CFC5-4D89-BA85-5896C3D90F5E}" presName="Name37" presStyleLbl="parChTrans1D3" presStyleIdx="6" presStyleCnt="10"/>
      <dgm:spPr/>
    </dgm:pt>
    <dgm:pt modelId="{7B7CC028-FCEA-430D-AC6D-903F705D8A73}" type="pres">
      <dgm:prSet presAssocID="{71618874-000E-4F18-8633-3702B801CFC5}" presName="hierRoot2" presStyleCnt="0">
        <dgm:presLayoutVars>
          <dgm:hierBranch val="init"/>
        </dgm:presLayoutVars>
      </dgm:prSet>
      <dgm:spPr/>
    </dgm:pt>
    <dgm:pt modelId="{EE5415B3-3C45-4FD5-A315-6B1C3026B86C}" type="pres">
      <dgm:prSet presAssocID="{71618874-000E-4F18-8633-3702B801CFC5}" presName="rootComposite" presStyleCnt="0"/>
      <dgm:spPr/>
    </dgm:pt>
    <dgm:pt modelId="{00FB66CC-2AE2-4D58-AF1F-3AD66D281973}" type="pres">
      <dgm:prSet presAssocID="{71618874-000E-4F18-8633-3702B801CFC5}" presName="rootText" presStyleLbl="node3" presStyleIdx="6" presStyleCnt="10" custLinFactNeighborX="61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8AF892-066E-46AE-93A9-38147EAD9A10}" type="pres">
      <dgm:prSet presAssocID="{71618874-000E-4F18-8633-3702B801CFC5}" presName="rootConnector" presStyleLbl="node3" presStyleIdx="6" presStyleCnt="10"/>
      <dgm:spPr/>
    </dgm:pt>
    <dgm:pt modelId="{FF3E22AE-26B2-427C-98FE-FD6AD1217E63}" type="pres">
      <dgm:prSet presAssocID="{71618874-000E-4F18-8633-3702B801CFC5}" presName="hierChild4" presStyleCnt="0"/>
      <dgm:spPr/>
    </dgm:pt>
    <dgm:pt modelId="{4E75F8F6-B9C8-4502-8B4A-9FC6D7229B3B}" type="pres">
      <dgm:prSet presAssocID="{71618874-000E-4F18-8633-3702B801CFC5}" presName="hierChild5" presStyleCnt="0"/>
      <dgm:spPr/>
    </dgm:pt>
    <dgm:pt modelId="{E0C462FF-A72E-4E26-8444-3FFEF7D7864D}" type="pres">
      <dgm:prSet presAssocID="{6BC70933-4B71-4310-9B3A-B32394448C36}" presName="Name37" presStyleLbl="parChTrans1D3" presStyleIdx="7" presStyleCnt="10"/>
      <dgm:spPr/>
    </dgm:pt>
    <dgm:pt modelId="{3450A73D-8189-401C-9DEB-FF5E4C4861A2}" type="pres">
      <dgm:prSet presAssocID="{FA5DEBA4-9EE5-4805-BC81-1CF4872DC9F1}" presName="hierRoot2" presStyleCnt="0">
        <dgm:presLayoutVars>
          <dgm:hierBranch val="init"/>
        </dgm:presLayoutVars>
      </dgm:prSet>
      <dgm:spPr/>
    </dgm:pt>
    <dgm:pt modelId="{695F51EF-F0B7-4AF3-A753-ED6C8247D88D}" type="pres">
      <dgm:prSet presAssocID="{FA5DEBA4-9EE5-4805-BC81-1CF4872DC9F1}" presName="rootComposite" presStyleCnt="0"/>
      <dgm:spPr/>
    </dgm:pt>
    <dgm:pt modelId="{CC7E323E-9A4F-4DE9-9588-06E130A50516}" type="pres">
      <dgm:prSet presAssocID="{FA5DEBA4-9EE5-4805-BC81-1CF4872DC9F1}" presName="rootText" presStyleLbl="node3" presStyleIdx="7" presStyleCnt="10" custLinFactNeighborX="61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F450C1-6A11-4564-9728-941B49BE0B74}" type="pres">
      <dgm:prSet presAssocID="{FA5DEBA4-9EE5-4805-BC81-1CF4872DC9F1}" presName="rootConnector" presStyleLbl="node3" presStyleIdx="7" presStyleCnt="10"/>
      <dgm:spPr/>
    </dgm:pt>
    <dgm:pt modelId="{F379D129-7D4F-49D7-B31A-1B3132DDD4CC}" type="pres">
      <dgm:prSet presAssocID="{FA5DEBA4-9EE5-4805-BC81-1CF4872DC9F1}" presName="hierChild4" presStyleCnt="0"/>
      <dgm:spPr/>
    </dgm:pt>
    <dgm:pt modelId="{191CF4C4-DC97-4DDA-AEE0-FEF5CB9F6F2C}" type="pres">
      <dgm:prSet presAssocID="{ECBF349E-2146-4BA7-9160-B1CA97BCDA9B}" presName="Name37" presStyleLbl="parChTrans1D4" presStyleIdx="1" presStyleCnt="2"/>
      <dgm:spPr/>
    </dgm:pt>
    <dgm:pt modelId="{FD04B10A-72B9-4C34-8A4F-9E1BC19E31BD}" type="pres">
      <dgm:prSet presAssocID="{FCEDFA14-9B6D-49E1-8DA3-A9E46665C1D4}" presName="hierRoot2" presStyleCnt="0">
        <dgm:presLayoutVars>
          <dgm:hierBranch val="init"/>
        </dgm:presLayoutVars>
      </dgm:prSet>
      <dgm:spPr/>
    </dgm:pt>
    <dgm:pt modelId="{8BE4B779-7416-41B9-ADD1-E9EAFE494C8C}" type="pres">
      <dgm:prSet presAssocID="{FCEDFA14-9B6D-49E1-8DA3-A9E46665C1D4}" presName="rootComposite" presStyleCnt="0"/>
      <dgm:spPr/>
    </dgm:pt>
    <dgm:pt modelId="{41C5764C-84B4-412A-B057-C28008751888}" type="pres">
      <dgm:prSet presAssocID="{FCEDFA14-9B6D-49E1-8DA3-A9E46665C1D4}" presName="rootText" presStyleLbl="node4" presStyleIdx="1" presStyleCnt="2" custLinFactNeighborX="61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B9EB44-4D29-44B5-AC10-852CF35EF4B7}" type="pres">
      <dgm:prSet presAssocID="{FCEDFA14-9B6D-49E1-8DA3-A9E46665C1D4}" presName="rootConnector" presStyleLbl="node4" presStyleIdx="1" presStyleCnt="2"/>
      <dgm:spPr/>
    </dgm:pt>
    <dgm:pt modelId="{694E8EAC-CF03-40EB-8438-255A0B131D7E}" type="pres">
      <dgm:prSet presAssocID="{FCEDFA14-9B6D-49E1-8DA3-A9E46665C1D4}" presName="hierChild4" presStyleCnt="0"/>
      <dgm:spPr/>
    </dgm:pt>
    <dgm:pt modelId="{F431BA5C-36A1-4CE6-A016-DAF4746B0DBB}" type="pres">
      <dgm:prSet presAssocID="{FCEDFA14-9B6D-49E1-8DA3-A9E46665C1D4}" presName="hierChild5" presStyleCnt="0"/>
      <dgm:spPr/>
    </dgm:pt>
    <dgm:pt modelId="{E9804F4D-3206-4D95-AB9C-23506DB95881}" type="pres">
      <dgm:prSet presAssocID="{FA5DEBA4-9EE5-4805-BC81-1CF4872DC9F1}" presName="hierChild5" presStyleCnt="0"/>
      <dgm:spPr/>
    </dgm:pt>
    <dgm:pt modelId="{B42503CE-1F58-415E-A6EE-453550895E76}" type="pres">
      <dgm:prSet presAssocID="{E89520FE-EE04-4E56-9EFA-D912783A8E08}" presName="hierChild5" presStyleCnt="0"/>
      <dgm:spPr/>
    </dgm:pt>
    <dgm:pt modelId="{95C0C009-5670-45C1-919D-65C09EC22174}" type="pres">
      <dgm:prSet presAssocID="{6112A67B-6D3C-4CEA-8B9D-F1B946BBFBCE}" presName="Name37" presStyleLbl="parChTrans1D2" presStyleIdx="5" presStyleCnt="8"/>
      <dgm:spPr/>
    </dgm:pt>
    <dgm:pt modelId="{EF8706B4-4AC8-4659-9C04-6069C934A722}" type="pres">
      <dgm:prSet presAssocID="{D7FE7634-E0D7-40F8-B835-778150F2266F}" presName="hierRoot2" presStyleCnt="0">
        <dgm:presLayoutVars>
          <dgm:hierBranch val="init"/>
        </dgm:presLayoutVars>
      </dgm:prSet>
      <dgm:spPr/>
    </dgm:pt>
    <dgm:pt modelId="{9AD0D648-4647-4744-9C66-7B83F4A6A631}" type="pres">
      <dgm:prSet presAssocID="{D7FE7634-E0D7-40F8-B835-778150F2266F}" presName="rootComposite" presStyleCnt="0"/>
      <dgm:spPr/>
    </dgm:pt>
    <dgm:pt modelId="{CCF0BCFE-2EBB-4808-8722-D2FF63A33E07}" type="pres">
      <dgm:prSet presAssocID="{D7FE7634-E0D7-40F8-B835-778150F2266F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DD14CD-2398-4EF3-B6AC-F489A25A8D32}" type="pres">
      <dgm:prSet presAssocID="{D7FE7634-E0D7-40F8-B835-778150F2266F}" presName="rootConnector" presStyleLbl="node2" presStyleIdx="5" presStyleCnt="6"/>
      <dgm:spPr/>
    </dgm:pt>
    <dgm:pt modelId="{3807A75E-2E68-40B7-811F-91DB6EA97F15}" type="pres">
      <dgm:prSet presAssocID="{D7FE7634-E0D7-40F8-B835-778150F2266F}" presName="hierChild4" presStyleCnt="0"/>
      <dgm:spPr/>
    </dgm:pt>
    <dgm:pt modelId="{0B4FA7B9-0596-484A-9572-1D3A34ED856F}" type="pres">
      <dgm:prSet presAssocID="{8FA5BA1B-564F-4D7C-B71F-9FD8DA606982}" presName="Name37" presStyleLbl="parChTrans1D3" presStyleIdx="8" presStyleCnt="10"/>
      <dgm:spPr/>
    </dgm:pt>
    <dgm:pt modelId="{65515EDB-86B4-49F6-833F-D1FF718F574C}" type="pres">
      <dgm:prSet presAssocID="{913FCFB1-5CE9-4B0D-947E-EC6B12426351}" presName="hierRoot2" presStyleCnt="0">
        <dgm:presLayoutVars>
          <dgm:hierBranch val="init"/>
        </dgm:presLayoutVars>
      </dgm:prSet>
      <dgm:spPr/>
    </dgm:pt>
    <dgm:pt modelId="{0775187B-F46A-4B37-A8BD-CF4EA925C386}" type="pres">
      <dgm:prSet presAssocID="{913FCFB1-5CE9-4B0D-947E-EC6B12426351}" presName="rootComposite" presStyleCnt="0"/>
      <dgm:spPr/>
    </dgm:pt>
    <dgm:pt modelId="{60DE2522-1093-4651-9D1E-B01D7A576021}" type="pres">
      <dgm:prSet presAssocID="{913FCFB1-5CE9-4B0D-947E-EC6B12426351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DCCBD9-D3AC-4735-BF95-FA79EAC009AB}" type="pres">
      <dgm:prSet presAssocID="{913FCFB1-5CE9-4B0D-947E-EC6B12426351}" presName="rootConnector" presStyleLbl="node3" presStyleIdx="8" presStyleCnt="10"/>
      <dgm:spPr/>
    </dgm:pt>
    <dgm:pt modelId="{DF33AEAB-08A5-49EC-A36B-21B98743D5F8}" type="pres">
      <dgm:prSet presAssocID="{913FCFB1-5CE9-4B0D-947E-EC6B12426351}" presName="hierChild4" presStyleCnt="0"/>
      <dgm:spPr/>
    </dgm:pt>
    <dgm:pt modelId="{5CF1F884-A7DA-4A42-9F21-A4AB2A31F407}" type="pres">
      <dgm:prSet presAssocID="{913FCFB1-5CE9-4B0D-947E-EC6B12426351}" presName="hierChild5" presStyleCnt="0"/>
      <dgm:spPr/>
    </dgm:pt>
    <dgm:pt modelId="{39FE134D-91C1-45BE-833D-A48807FA98EF}" type="pres">
      <dgm:prSet presAssocID="{47EEFA69-E29E-45EE-93FB-9E8E787943E2}" presName="Name37" presStyleLbl="parChTrans1D3" presStyleIdx="9" presStyleCnt="10"/>
      <dgm:spPr/>
    </dgm:pt>
    <dgm:pt modelId="{95D87A50-69EC-43B4-8F49-DE7ACA515384}" type="pres">
      <dgm:prSet presAssocID="{69669B55-2A48-4F20-A3BE-DE41EC7F5471}" presName="hierRoot2" presStyleCnt="0">
        <dgm:presLayoutVars>
          <dgm:hierBranch val="init"/>
        </dgm:presLayoutVars>
      </dgm:prSet>
      <dgm:spPr/>
    </dgm:pt>
    <dgm:pt modelId="{1DC1D984-D7A5-4410-98BF-DE358A518E0A}" type="pres">
      <dgm:prSet presAssocID="{69669B55-2A48-4F20-A3BE-DE41EC7F5471}" presName="rootComposite" presStyleCnt="0"/>
      <dgm:spPr/>
    </dgm:pt>
    <dgm:pt modelId="{958F5A7D-70F4-464D-A655-D989F28C23E1}" type="pres">
      <dgm:prSet presAssocID="{69669B55-2A48-4F20-A3BE-DE41EC7F5471}" presName="rootText" presStyleLbl="node3" presStyleIdx="9" presStyleCnt="10">
        <dgm:presLayoutVars>
          <dgm:chPref val="3"/>
        </dgm:presLayoutVars>
      </dgm:prSet>
      <dgm:spPr/>
    </dgm:pt>
    <dgm:pt modelId="{170F0DBD-9594-4066-BF06-E5297C5AAAE1}" type="pres">
      <dgm:prSet presAssocID="{69669B55-2A48-4F20-A3BE-DE41EC7F5471}" presName="rootConnector" presStyleLbl="node3" presStyleIdx="9" presStyleCnt="10"/>
      <dgm:spPr/>
    </dgm:pt>
    <dgm:pt modelId="{2D48920E-DA0C-48E6-9B0E-41589ADCD1C8}" type="pres">
      <dgm:prSet presAssocID="{69669B55-2A48-4F20-A3BE-DE41EC7F5471}" presName="hierChild4" presStyleCnt="0"/>
      <dgm:spPr/>
    </dgm:pt>
    <dgm:pt modelId="{C7221148-7FCA-47BB-91F1-2713FA7CD776}" type="pres">
      <dgm:prSet presAssocID="{69669B55-2A48-4F20-A3BE-DE41EC7F5471}" presName="hierChild5" presStyleCnt="0"/>
      <dgm:spPr/>
    </dgm:pt>
    <dgm:pt modelId="{2D016943-7DBF-4AE2-8912-8C3C97C14261}" type="pres">
      <dgm:prSet presAssocID="{D7FE7634-E0D7-40F8-B835-778150F2266F}" presName="hierChild5" presStyleCnt="0"/>
      <dgm:spPr/>
    </dgm:pt>
    <dgm:pt modelId="{D752E5BB-F36A-4D78-AF8C-8909361A03E8}" type="pres">
      <dgm:prSet presAssocID="{6FCDEE32-3777-431B-83A4-1B336FD27D4C}" presName="hierChild3" presStyleCnt="0"/>
      <dgm:spPr/>
    </dgm:pt>
    <dgm:pt modelId="{917D04FC-43E7-4DC4-9F42-A85AEDD70E7A}" type="pres">
      <dgm:prSet presAssocID="{C0A2BEA2-3C50-4276-8F3E-496EDF4EDF57}" presName="Name111" presStyleLbl="parChTrans1D2" presStyleIdx="6" presStyleCnt="8"/>
      <dgm:spPr/>
    </dgm:pt>
    <dgm:pt modelId="{CE371493-00A4-44D8-8390-6E167B8E82C8}" type="pres">
      <dgm:prSet presAssocID="{407F65C2-B650-4F06-9B6A-FF84D90F5D7C}" presName="hierRoot3" presStyleCnt="0">
        <dgm:presLayoutVars>
          <dgm:hierBranch val="init"/>
        </dgm:presLayoutVars>
      </dgm:prSet>
      <dgm:spPr/>
    </dgm:pt>
    <dgm:pt modelId="{F005CBD2-8162-4FF4-8FC1-319525231D26}" type="pres">
      <dgm:prSet presAssocID="{407F65C2-B650-4F06-9B6A-FF84D90F5D7C}" presName="rootComposite3" presStyleCnt="0"/>
      <dgm:spPr/>
    </dgm:pt>
    <dgm:pt modelId="{1B95B060-6740-4BB4-B801-1041CE130A9E}" type="pres">
      <dgm:prSet presAssocID="{407F65C2-B650-4F06-9B6A-FF84D90F5D7C}" presName="rootText3" presStyleLbl="asst1" presStyleIdx="0" presStyleCnt="2">
        <dgm:presLayoutVars>
          <dgm:chPref val="3"/>
        </dgm:presLayoutVars>
      </dgm:prSet>
      <dgm:spPr/>
    </dgm:pt>
    <dgm:pt modelId="{97461454-31AB-4C49-B7F3-E53F508CB6D3}" type="pres">
      <dgm:prSet presAssocID="{407F65C2-B650-4F06-9B6A-FF84D90F5D7C}" presName="rootConnector3" presStyleLbl="asst1" presStyleIdx="0" presStyleCnt="2"/>
      <dgm:spPr/>
    </dgm:pt>
    <dgm:pt modelId="{3DCE7E57-C228-47AA-9255-DCF9C178086A}" type="pres">
      <dgm:prSet presAssocID="{407F65C2-B650-4F06-9B6A-FF84D90F5D7C}" presName="hierChild6" presStyleCnt="0"/>
      <dgm:spPr/>
    </dgm:pt>
    <dgm:pt modelId="{0D0433AE-4E23-44DB-B18A-7CFAC32C17E0}" type="pres">
      <dgm:prSet presAssocID="{407F65C2-B650-4F06-9B6A-FF84D90F5D7C}" presName="hierChild7" presStyleCnt="0"/>
      <dgm:spPr/>
    </dgm:pt>
    <dgm:pt modelId="{02B9C50E-89E3-4D66-AA13-E5B601B57F6E}" type="pres">
      <dgm:prSet presAssocID="{9B86957E-47F1-48FB-A3FF-C0ED12B040B9}" presName="Name111" presStyleLbl="parChTrans1D2" presStyleIdx="7" presStyleCnt="8"/>
      <dgm:spPr/>
    </dgm:pt>
    <dgm:pt modelId="{D17C3A77-C910-4DA2-A821-554D8361D76D}" type="pres">
      <dgm:prSet presAssocID="{9347F7EF-591C-4598-A4ED-8C54AB698FD3}" presName="hierRoot3" presStyleCnt="0">
        <dgm:presLayoutVars>
          <dgm:hierBranch val="init"/>
        </dgm:presLayoutVars>
      </dgm:prSet>
      <dgm:spPr/>
    </dgm:pt>
    <dgm:pt modelId="{2F06ED5A-01AF-4CB4-BCCF-F6D3C51F5B5E}" type="pres">
      <dgm:prSet presAssocID="{9347F7EF-591C-4598-A4ED-8C54AB698FD3}" presName="rootComposite3" presStyleCnt="0"/>
      <dgm:spPr/>
    </dgm:pt>
    <dgm:pt modelId="{0D18B298-975F-4D77-9FCD-7DCEEE221E49}" type="pres">
      <dgm:prSet presAssocID="{9347F7EF-591C-4598-A4ED-8C54AB698FD3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9A68DCA-81CB-4551-B9ED-837749EBD879}" type="pres">
      <dgm:prSet presAssocID="{9347F7EF-591C-4598-A4ED-8C54AB698FD3}" presName="rootConnector3" presStyleLbl="asst1" presStyleIdx="1" presStyleCnt="2"/>
      <dgm:spPr/>
    </dgm:pt>
    <dgm:pt modelId="{AC60B5FB-BC01-493F-8408-2912329BB749}" type="pres">
      <dgm:prSet presAssocID="{9347F7EF-591C-4598-A4ED-8C54AB698FD3}" presName="hierChild6" presStyleCnt="0"/>
      <dgm:spPr/>
    </dgm:pt>
    <dgm:pt modelId="{9C2F5DBB-3F30-4C0C-A6FF-1E8940BFD74A}" type="pres">
      <dgm:prSet presAssocID="{9347F7EF-591C-4598-A4ED-8C54AB698FD3}" presName="hierChild7" presStyleCnt="0"/>
      <dgm:spPr/>
    </dgm:pt>
  </dgm:ptLst>
  <dgm:cxnLst>
    <dgm:cxn modelId="{7C8EF74F-ED62-4577-9462-BE98D9BB5DA1}" srcId="{E89520FE-EE04-4E56-9EFA-D912783A8E08}" destId="{FA5DEBA4-9EE5-4805-BC81-1CF4872DC9F1}" srcOrd="1" destOrd="0" parTransId="{6BC70933-4B71-4310-9B3A-B32394448C36}" sibTransId="{F501B2A7-1A6C-4CA5-A28B-8A9086431BDF}"/>
    <dgm:cxn modelId="{15250F42-C540-44BF-B601-A13DB7F76EF7}" srcId="{FA5DEBA4-9EE5-4805-BC81-1CF4872DC9F1}" destId="{FCEDFA14-9B6D-49E1-8DA3-A9E46665C1D4}" srcOrd="0" destOrd="0" parTransId="{ECBF349E-2146-4BA7-9160-B1CA97BCDA9B}" sibTransId="{4936C90A-B2E6-43F3-969A-C354B3018CFB}"/>
    <dgm:cxn modelId="{5FB828C5-0015-4B6C-8294-CFD28F3913DC}" type="presOf" srcId="{69A5FC0F-02AE-487D-AB94-7153E9D5FD35}" destId="{B2E9BB2A-9959-425C-B69A-A68D4216DB87}" srcOrd="0" destOrd="0" presId="urn:microsoft.com/office/officeart/2005/8/layout/orgChart1"/>
    <dgm:cxn modelId="{0EFA13B3-5CF4-41B7-A33D-C41E8A8C4D90}" type="presOf" srcId="{77F924E3-B4B2-4984-8C2F-B49AFF3F60DB}" destId="{69BABE8A-1FFE-4EBD-92F2-ECBEA2FAFBEA}" srcOrd="0" destOrd="0" presId="urn:microsoft.com/office/officeart/2005/8/layout/orgChart1"/>
    <dgm:cxn modelId="{0345DF26-6E19-4C17-BE4A-5447BF0119B4}" type="presOf" srcId="{2AD40CBE-2DFF-485F-9305-C0291B1A3C99}" destId="{F4CCC3DC-C9DE-4B80-A6DB-AFC606B64FC7}" srcOrd="0" destOrd="0" presId="urn:microsoft.com/office/officeart/2005/8/layout/orgChart1"/>
    <dgm:cxn modelId="{FF3FB0D8-B34F-491C-9A8C-788E3C6F4206}" type="presOf" srcId="{407F65C2-B650-4F06-9B6A-FF84D90F5D7C}" destId="{97461454-31AB-4C49-B7F3-E53F508CB6D3}" srcOrd="1" destOrd="0" presId="urn:microsoft.com/office/officeart/2005/8/layout/orgChart1"/>
    <dgm:cxn modelId="{1E9B3FCB-3444-437A-9F96-9074702637D6}" type="presOf" srcId="{D2ED061D-F1A1-49FD-BD79-D9B029DA64B5}" destId="{6B94999A-E09F-4D9A-B63E-22B778C573C9}" srcOrd="1" destOrd="0" presId="urn:microsoft.com/office/officeart/2005/8/layout/orgChart1"/>
    <dgm:cxn modelId="{C0777A3A-B180-4FED-9FAC-A65EFFFCBBBA}" type="presOf" srcId="{37211AB2-53C7-465E-B422-5F59144CBE32}" destId="{0D29690E-D04F-4DE3-865E-2081A441FA94}" srcOrd="0" destOrd="0" presId="urn:microsoft.com/office/officeart/2005/8/layout/orgChart1"/>
    <dgm:cxn modelId="{553AFEB7-8279-42B9-8F07-957C3A70E9F0}" srcId="{C76CE642-D668-4297-8FF6-4C7F816E04D8}" destId="{6FCDEE32-3777-431B-83A4-1B336FD27D4C}" srcOrd="0" destOrd="0" parTransId="{4E45CBBC-DBF9-486F-A4E2-5997AE206DB2}" sibTransId="{D07C19D9-CF04-4DC1-B437-7FF61B9E22C2}"/>
    <dgm:cxn modelId="{3030E521-1308-4C98-A0A0-4F5588D3EF27}" type="presOf" srcId="{8FA5BA1B-564F-4D7C-B71F-9FD8DA606982}" destId="{0B4FA7B9-0596-484A-9572-1D3A34ED856F}" srcOrd="0" destOrd="0" presId="urn:microsoft.com/office/officeart/2005/8/layout/orgChart1"/>
    <dgm:cxn modelId="{44D6A884-A0B3-4A48-B368-A121A146E6E0}" type="presOf" srcId="{502A59D7-4EF7-4CDB-B533-31D8634977F2}" destId="{E022688F-4710-461B-8D05-4260F54D130B}" srcOrd="0" destOrd="0" presId="urn:microsoft.com/office/officeart/2005/8/layout/orgChart1"/>
    <dgm:cxn modelId="{C23DB096-3E29-40F8-A0B5-DF0B12CBC09C}" type="presOf" srcId="{96FA3A6F-FF39-4199-A4B4-BBCF52AD06CB}" destId="{67926555-2384-4134-911E-3FC8C041EC29}" srcOrd="0" destOrd="0" presId="urn:microsoft.com/office/officeart/2005/8/layout/orgChart1"/>
    <dgm:cxn modelId="{802E8306-8287-42E2-8108-BB3805C8B85C}" type="presOf" srcId="{125BA1C1-56A4-4C09-9B03-18EA62E86679}" destId="{5248C156-CADA-4FF9-8856-5B5FBEE21B29}" srcOrd="0" destOrd="0" presId="urn:microsoft.com/office/officeart/2005/8/layout/orgChart1"/>
    <dgm:cxn modelId="{9305F23E-467F-45E4-AD91-72313074F8AC}" srcId="{19F110EF-3406-4969-A7DF-676C8E1287DA}" destId="{D973C7B5-BA0C-4C7A-8CD7-5A1C8ED9418F}" srcOrd="0" destOrd="0" parTransId="{94A986DC-B5F5-4E19-AFCA-1DEF5057D28A}" sibTransId="{8A0112B1-292C-4074-ABA6-F0B6BC4D9DCF}"/>
    <dgm:cxn modelId="{45ADA8EA-A052-4EA9-98A3-5303AD3D93BB}" type="presOf" srcId="{51670CD7-5645-4A6F-AD0B-9BADBB4446D1}" destId="{F5EAB77D-A78F-4D8B-BDC0-406448897256}" srcOrd="0" destOrd="0" presId="urn:microsoft.com/office/officeart/2005/8/layout/orgChart1"/>
    <dgm:cxn modelId="{0BBFE333-C81F-4425-A538-E286906AF62D}" type="presOf" srcId="{FCEDFA14-9B6D-49E1-8DA3-A9E46665C1D4}" destId="{41C5764C-84B4-412A-B057-C28008751888}" srcOrd="0" destOrd="0" presId="urn:microsoft.com/office/officeart/2005/8/layout/orgChart1"/>
    <dgm:cxn modelId="{35795E8B-0B3C-4B44-A60F-5CAAC914779D}" type="presOf" srcId="{94A986DC-B5F5-4E19-AFCA-1DEF5057D28A}" destId="{A995D2EB-0DC9-43F8-81A7-E3910EC215A4}" srcOrd="0" destOrd="0" presId="urn:microsoft.com/office/officeart/2005/8/layout/orgChart1"/>
    <dgm:cxn modelId="{49A9700F-3D30-4970-A7CA-50DF71EE4779}" type="presOf" srcId="{E89520FE-EE04-4E56-9EFA-D912783A8E08}" destId="{73B48829-ED4C-42CE-9D0F-4C8224123B19}" srcOrd="1" destOrd="0" presId="urn:microsoft.com/office/officeart/2005/8/layout/orgChart1"/>
    <dgm:cxn modelId="{5080AFCB-5137-4053-BA7E-BE87917535F2}" type="presOf" srcId="{69A5FC0F-02AE-487D-AB94-7153E9D5FD35}" destId="{CA44FA81-0CE5-4FA2-BDC2-2CC514314B29}" srcOrd="1" destOrd="0" presId="urn:microsoft.com/office/officeart/2005/8/layout/orgChart1"/>
    <dgm:cxn modelId="{618EF7CF-5271-45A5-8796-E53AEADBA5C8}" type="presOf" srcId="{FA5DEBA4-9EE5-4805-BC81-1CF4872DC9F1}" destId="{73F450C1-6A11-4564-9728-941B49BE0B74}" srcOrd="1" destOrd="0" presId="urn:microsoft.com/office/officeart/2005/8/layout/orgChart1"/>
    <dgm:cxn modelId="{3784A791-1CFE-4864-BDB1-9956115C3FFC}" type="presOf" srcId="{913FCFB1-5CE9-4B0D-947E-EC6B12426351}" destId="{F0DCCBD9-D3AC-4735-BF95-FA79EAC009AB}" srcOrd="1" destOrd="0" presId="urn:microsoft.com/office/officeart/2005/8/layout/orgChart1"/>
    <dgm:cxn modelId="{33321D66-9748-4DAD-B3FF-C3839F3A62E3}" type="presOf" srcId="{C06767C8-E33B-4DBC-8A30-F7FADB3D9C67}" destId="{19207763-0F60-455F-9AA0-2D9659113700}" srcOrd="0" destOrd="0" presId="urn:microsoft.com/office/officeart/2005/8/layout/orgChart1"/>
    <dgm:cxn modelId="{CCE2D17D-F3D3-45AA-B963-B789F57CEC0C}" srcId="{D7FE7634-E0D7-40F8-B835-778150F2266F}" destId="{69669B55-2A48-4F20-A3BE-DE41EC7F5471}" srcOrd="1" destOrd="0" parTransId="{47EEFA69-E29E-45EE-93FB-9E8E787943E2}" sibTransId="{2D137CCD-3C73-47D0-B062-0EB5EA2D2BB3}"/>
    <dgm:cxn modelId="{F2589AF3-2822-4ADE-80D5-1CFE9EEDB443}" type="presOf" srcId="{19F110EF-3406-4969-A7DF-676C8E1287DA}" destId="{B7A96BF9-7E80-499A-84DF-725211CE2397}" srcOrd="1" destOrd="0" presId="urn:microsoft.com/office/officeart/2005/8/layout/orgChart1"/>
    <dgm:cxn modelId="{E3A6D663-884A-4E0E-8F52-6EB18C38BF25}" type="presOf" srcId="{8FFC5FAF-304C-43A1-98A6-3BD03E3DB438}" destId="{57FFBF7F-3280-49E6-9816-CAF4479108C4}" srcOrd="0" destOrd="0" presId="urn:microsoft.com/office/officeart/2005/8/layout/orgChart1"/>
    <dgm:cxn modelId="{5A43E7F6-BF63-4594-82EA-DE89EE479A9B}" srcId="{E89520FE-EE04-4E56-9EFA-D912783A8E08}" destId="{71618874-000E-4F18-8633-3702B801CFC5}" srcOrd="0" destOrd="0" parTransId="{028C8EC8-CFC5-4D89-BA85-5896C3D90F5E}" sibTransId="{F7B9FF4C-555C-4B63-B88E-986FE06FA97A}"/>
    <dgm:cxn modelId="{1C0D8C79-0CA0-4424-91D7-63DA1008BF20}" type="presOf" srcId="{407F65C2-B650-4F06-9B6A-FF84D90F5D7C}" destId="{1B95B060-6740-4BB4-B801-1041CE130A9E}" srcOrd="0" destOrd="0" presId="urn:microsoft.com/office/officeart/2005/8/layout/orgChart1"/>
    <dgm:cxn modelId="{9C16F340-6602-44BE-9B68-5B49E7652E5B}" srcId="{5EC12234-ED6B-41C1-A4C0-08016194FEEE}" destId="{4136F969-BCFF-4033-BE3A-A50ADA16F2AA}" srcOrd="1" destOrd="0" parTransId="{C06767C8-E33B-4DBC-8A30-F7FADB3D9C67}" sibTransId="{79EF772F-7BBB-42A4-AD72-1843855D86D9}"/>
    <dgm:cxn modelId="{CFE8D266-4F7E-48E1-91D9-C48F11E1C992}" type="presOf" srcId="{B6D1DAE8-5BC1-4AC2-9954-08E97B88A22D}" destId="{2AAFF3BC-9F25-4857-A9F5-C92BBEE19C1D}" srcOrd="0" destOrd="0" presId="urn:microsoft.com/office/officeart/2005/8/layout/orgChart1"/>
    <dgm:cxn modelId="{E928D6B3-8322-40B7-A675-5111DA7323A6}" type="presOf" srcId="{502A59D7-4EF7-4CDB-B533-31D8634977F2}" destId="{4A87A40A-A989-4CD1-8C75-2B1F54887F3A}" srcOrd="1" destOrd="0" presId="urn:microsoft.com/office/officeart/2005/8/layout/orgChart1"/>
    <dgm:cxn modelId="{1D5F1519-6B2B-4543-AFB0-2CAFF5DC0606}" srcId="{6FCDEE32-3777-431B-83A4-1B336FD27D4C}" destId="{407F65C2-B650-4F06-9B6A-FF84D90F5D7C}" srcOrd="0" destOrd="0" parTransId="{C0A2BEA2-3C50-4276-8F3E-496EDF4EDF57}" sibTransId="{31850E8E-099A-44CC-B80B-F27C6F86ED3F}"/>
    <dgm:cxn modelId="{38012CD9-10D1-4E5C-AFF4-7F3574B69E68}" type="presOf" srcId="{9347F7EF-591C-4598-A4ED-8C54AB698FD3}" destId="{0D18B298-975F-4D77-9FCD-7DCEEE221E49}" srcOrd="0" destOrd="0" presId="urn:microsoft.com/office/officeart/2005/8/layout/orgChart1"/>
    <dgm:cxn modelId="{094E70C0-5C28-4CE2-B5AF-CA626AF11ADA}" type="presOf" srcId="{77F924E3-B4B2-4984-8C2F-B49AFF3F60DB}" destId="{6D81CBED-F717-472F-8FB6-A254BE7A0D0E}" srcOrd="1" destOrd="0" presId="urn:microsoft.com/office/officeart/2005/8/layout/orgChart1"/>
    <dgm:cxn modelId="{156F7AA3-E742-413A-90EF-C32D1D552935}" type="presOf" srcId="{C713EF52-5A6A-4BFE-927F-B0B19392B282}" destId="{230E80F0-6FEF-471C-A913-60F17B2C2FC6}" srcOrd="0" destOrd="0" presId="urn:microsoft.com/office/officeart/2005/8/layout/orgChart1"/>
    <dgm:cxn modelId="{30245AA0-BAEA-40F6-8A0E-C06FD3DD3060}" srcId="{6FCDEE32-3777-431B-83A4-1B336FD27D4C}" destId="{5EC12234-ED6B-41C1-A4C0-08016194FEEE}" srcOrd="3" destOrd="0" parTransId="{4BB95E58-7629-4BF6-91C0-C295088332F3}" sibTransId="{3461DF5D-2A41-4C74-8ABC-5B4773D7FB10}"/>
    <dgm:cxn modelId="{C9D20513-9DC7-41D8-BE4A-F400B1C6380F}" type="presOf" srcId="{4BB95E58-7629-4BF6-91C0-C295088332F3}" destId="{366CFA16-5003-4D6E-91A2-BB2C3875D51D}" srcOrd="0" destOrd="0" presId="urn:microsoft.com/office/officeart/2005/8/layout/orgChart1"/>
    <dgm:cxn modelId="{DF2A9091-CC79-4D07-982D-16492F47F314}" type="presOf" srcId="{6AF81A72-C8FF-4858-8F3A-F9CF79AEEF5C}" destId="{08D1DD3F-5F76-4A40-A9F8-89B3BEDF5814}" srcOrd="0" destOrd="0" presId="urn:microsoft.com/office/officeart/2005/8/layout/orgChart1"/>
    <dgm:cxn modelId="{67EA0E62-CB80-431E-A751-6B97CC619EA7}" type="presOf" srcId="{D7FE7634-E0D7-40F8-B835-778150F2266F}" destId="{CCF0BCFE-2EBB-4808-8722-D2FF63A33E07}" srcOrd="0" destOrd="0" presId="urn:microsoft.com/office/officeart/2005/8/layout/orgChart1"/>
    <dgm:cxn modelId="{DBDB062D-7C42-4175-96DC-630F0A0F11E5}" type="presOf" srcId="{C0A2BEA2-3C50-4276-8F3E-496EDF4EDF57}" destId="{917D04FC-43E7-4DC4-9F42-A85AEDD70E7A}" srcOrd="0" destOrd="0" presId="urn:microsoft.com/office/officeart/2005/8/layout/orgChart1"/>
    <dgm:cxn modelId="{9D52E1D1-F521-4FF0-8F28-4858EACB963A}" type="presOf" srcId="{913FCFB1-5CE9-4B0D-947E-EC6B12426351}" destId="{60DE2522-1093-4651-9D1E-B01D7A576021}" srcOrd="0" destOrd="0" presId="urn:microsoft.com/office/officeart/2005/8/layout/orgChart1"/>
    <dgm:cxn modelId="{A0893DBB-1FDC-465F-961B-BE5A835DC94D}" srcId="{77F924E3-B4B2-4984-8C2F-B49AFF3F60DB}" destId="{125BA1C1-56A4-4C09-9B03-18EA62E86679}" srcOrd="1" destOrd="0" parTransId="{37211AB2-53C7-465E-B422-5F59144CBE32}" sibTransId="{817EDDD5-5658-4678-B766-714A4846C2E5}"/>
    <dgm:cxn modelId="{28DE4EE8-AD22-4239-B5ED-24DCA7380680}" type="presOf" srcId="{DFD49A2F-D58C-4ACB-97C8-077985A01923}" destId="{E8AEC1CA-A1C7-428A-882E-24971E253ACF}" srcOrd="1" destOrd="0" presId="urn:microsoft.com/office/officeart/2005/8/layout/orgChart1"/>
    <dgm:cxn modelId="{89F53E8B-9D2D-4BF8-8E1C-C09129169429}" type="presOf" srcId="{FA5DEBA4-9EE5-4805-BC81-1CF4872DC9F1}" destId="{CC7E323E-9A4F-4DE9-9588-06E130A50516}" srcOrd="0" destOrd="0" presId="urn:microsoft.com/office/officeart/2005/8/layout/orgChart1"/>
    <dgm:cxn modelId="{8BDE39A8-3E95-4522-849A-B9F3AA766E85}" type="presOf" srcId="{C76CE642-D668-4297-8FF6-4C7F816E04D8}" destId="{1E403D05-B605-498B-986C-16C3AFAA1406}" srcOrd="0" destOrd="0" presId="urn:microsoft.com/office/officeart/2005/8/layout/orgChart1"/>
    <dgm:cxn modelId="{1131EEBF-D6F5-4450-8055-57E1ECFFBD4A}" type="presOf" srcId="{ECBF349E-2146-4BA7-9160-B1CA97BCDA9B}" destId="{191CF4C4-DC97-4DDA-AEE0-FEF5CB9F6F2C}" srcOrd="0" destOrd="0" presId="urn:microsoft.com/office/officeart/2005/8/layout/orgChart1"/>
    <dgm:cxn modelId="{89F05FA2-23A1-4864-A6D5-47786120F43A}" type="presOf" srcId="{71618874-000E-4F18-8633-3702B801CFC5}" destId="{618AF892-066E-46AE-93A9-38147EAD9A10}" srcOrd="1" destOrd="0" presId="urn:microsoft.com/office/officeart/2005/8/layout/orgChart1"/>
    <dgm:cxn modelId="{2FF38DBF-9743-406C-9A42-E235FC62F12B}" type="presOf" srcId="{47EEFA69-E29E-45EE-93FB-9E8E787943E2}" destId="{39FE134D-91C1-45BE-833D-A48807FA98EF}" srcOrd="0" destOrd="0" presId="urn:microsoft.com/office/officeart/2005/8/layout/orgChart1"/>
    <dgm:cxn modelId="{DBBF3633-31B4-48F7-8C6A-71DC70A9CA53}" type="presOf" srcId="{5EC12234-ED6B-41C1-A4C0-08016194FEEE}" destId="{318B5D5E-DE4E-4065-8E35-C97532F594EA}" srcOrd="0" destOrd="0" presId="urn:microsoft.com/office/officeart/2005/8/layout/orgChart1"/>
    <dgm:cxn modelId="{5CFFC745-1F68-41DD-91F8-034A891B14F5}" type="presOf" srcId="{D2ED061D-F1A1-49FD-BD79-D9B029DA64B5}" destId="{A5C6168B-568B-4AFA-A9BE-0E8390867930}" srcOrd="0" destOrd="0" presId="urn:microsoft.com/office/officeart/2005/8/layout/orgChart1"/>
    <dgm:cxn modelId="{8E50EE68-3672-4933-8F72-643C7D4FF3F2}" srcId="{19F110EF-3406-4969-A7DF-676C8E1287DA}" destId="{8FFC5FAF-304C-43A1-98A6-3BD03E3DB438}" srcOrd="1" destOrd="0" parTransId="{2AD40CBE-2DFF-485F-9305-C0291B1A3C99}" sibTransId="{EFF55019-1813-4DAF-A37B-DB0DF9BBAE79}"/>
    <dgm:cxn modelId="{3281DE95-4D2A-4FBA-8FEB-C3335DB32E3C}" type="presOf" srcId="{4136F969-BCFF-4033-BE3A-A50ADA16F2AA}" destId="{0289E0EF-7B42-4FD4-A50D-9A4DC1AEA2A7}" srcOrd="1" destOrd="0" presId="urn:microsoft.com/office/officeart/2005/8/layout/orgChart1"/>
    <dgm:cxn modelId="{1CA86104-AEF0-4FF1-B73E-1C3C1FFB21D0}" type="presOf" srcId="{71618874-000E-4F18-8633-3702B801CFC5}" destId="{00FB66CC-2AE2-4D58-AF1F-3AD66D281973}" srcOrd="0" destOrd="0" presId="urn:microsoft.com/office/officeart/2005/8/layout/orgChart1"/>
    <dgm:cxn modelId="{6C5E8AFF-DA43-41C3-9C48-CAAAB09E5EC5}" type="presOf" srcId="{E89520FE-EE04-4E56-9EFA-D912783A8E08}" destId="{00E6EFCD-D96D-49DF-AA83-EE7900D0294A}" srcOrd="0" destOrd="0" presId="urn:microsoft.com/office/officeart/2005/8/layout/orgChart1"/>
    <dgm:cxn modelId="{907635F0-7147-4C0B-B491-44B47A13E18D}" type="presOf" srcId="{69669B55-2A48-4F20-A3BE-DE41EC7F5471}" destId="{958F5A7D-70F4-464D-A655-D989F28C23E1}" srcOrd="0" destOrd="0" presId="urn:microsoft.com/office/officeart/2005/8/layout/orgChart1"/>
    <dgm:cxn modelId="{DAE03BF4-1B82-4038-A4C7-6ECA7B76ACFB}" type="presOf" srcId="{D973C7B5-BA0C-4C7A-8CD7-5A1C8ED9418F}" destId="{D65132AC-2F4C-4120-8CA2-EC8C20027A49}" srcOrd="0" destOrd="0" presId="urn:microsoft.com/office/officeart/2005/8/layout/orgChart1"/>
    <dgm:cxn modelId="{C34C7963-B998-4037-8532-1FFD6213B943}" type="presOf" srcId="{6BC70933-4B71-4310-9B3A-B32394448C36}" destId="{E0C462FF-A72E-4E26-8444-3FFEF7D7864D}" srcOrd="0" destOrd="0" presId="urn:microsoft.com/office/officeart/2005/8/layout/orgChart1"/>
    <dgm:cxn modelId="{2D967C05-7F0F-44BB-BFCC-799D787EFEBC}" srcId="{5EC12234-ED6B-41C1-A4C0-08016194FEEE}" destId="{69A5FC0F-02AE-487D-AB94-7153E9D5FD35}" srcOrd="0" destOrd="0" parTransId="{96FA3A6F-FF39-4199-A4B4-BBCF52AD06CB}" sibTransId="{0563BB9C-F6C2-4CD0-A837-700585967A1F}"/>
    <dgm:cxn modelId="{9A34B44C-1040-44BA-891F-D8294E89AEF0}" type="presOf" srcId="{D973C7B5-BA0C-4C7A-8CD7-5A1C8ED9418F}" destId="{550F7A26-71C0-45FE-9351-F7DB8C776162}" srcOrd="1" destOrd="0" presId="urn:microsoft.com/office/officeart/2005/8/layout/orgChart1"/>
    <dgm:cxn modelId="{1B4A4291-DF2F-486A-87DA-9470FB056A0F}" srcId="{6FCDEE32-3777-431B-83A4-1B336FD27D4C}" destId="{D7FE7634-E0D7-40F8-B835-778150F2266F}" srcOrd="7" destOrd="0" parTransId="{6112A67B-6D3C-4CEA-8B9D-F1B946BBFBCE}" sibTransId="{DAAC2282-674F-467E-9D1D-BCC52E38B232}"/>
    <dgm:cxn modelId="{66CEE1F3-EBCA-4597-8843-D7BD0ACFBA5C}" srcId="{77F924E3-B4B2-4984-8C2F-B49AFF3F60DB}" destId="{D2ED061D-F1A1-49FD-BD79-D9B029DA64B5}" srcOrd="0" destOrd="0" parTransId="{888F1404-9434-462B-959E-E097029C6A10}" sibTransId="{604BE9EB-C99B-4674-87C5-5851363BC674}"/>
    <dgm:cxn modelId="{901D3AB2-9EE3-47E1-867E-1155C46CFEAD}" srcId="{6FCDEE32-3777-431B-83A4-1B336FD27D4C}" destId="{E89520FE-EE04-4E56-9EFA-D912783A8E08}" srcOrd="6" destOrd="0" parTransId="{C713EF52-5A6A-4BFE-927F-B0B19392B282}" sibTransId="{3D25D59B-1BBE-4FAA-96C9-608620F7FAEF}"/>
    <dgm:cxn modelId="{F28E0729-F550-45B5-A962-DEF59E7F2EEE}" type="presOf" srcId="{6FCDEE32-3777-431B-83A4-1B336FD27D4C}" destId="{79D54964-1A69-496C-BEF9-4C5C0B027684}" srcOrd="1" destOrd="0" presId="urn:microsoft.com/office/officeart/2005/8/layout/orgChart1"/>
    <dgm:cxn modelId="{64C1AFFE-15B8-4DB6-8314-CA720402B8F6}" srcId="{6FCDEE32-3777-431B-83A4-1B336FD27D4C}" destId="{9347F7EF-591C-4598-A4ED-8C54AB698FD3}" srcOrd="1" destOrd="0" parTransId="{9B86957E-47F1-48FB-A3FF-C0ED12B040B9}" sibTransId="{11E08AC8-817A-49FC-921B-93D54958FD30}"/>
    <dgm:cxn modelId="{ED7E247F-6503-4B9A-8854-60A87E45EA85}" type="presOf" srcId="{BC04BB82-0EC0-4612-AE38-0A799DEA71B9}" destId="{05BA3176-1111-47B6-AF11-68FE970A96A9}" srcOrd="0" destOrd="0" presId="urn:microsoft.com/office/officeart/2005/8/layout/orgChart1"/>
    <dgm:cxn modelId="{F783B266-BB85-4CF8-B623-E2D6C8CEA594}" type="presOf" srcId="{6FCDEE32-3777-431B-83A4-1B336FD27D4C}" destId="{13ED43A9-3F2F-46D5-B711-A5F4582D8853}" srcOrd="0" destOrd="0" presId="urn:microsoft.com/office/officeart/2005/8/layout/orgChart1"/>
    <dgm:cxn modelId="{4E3D85AD-9623-4F35-B6A7-418D4E6A197F}" srcId="{6FCDEE32-3777-431B-83A4-1B336FD27D4C}" destId="{502A59D7-4EF7-4CDB-B533-31D8634977F2}" srcOrd="4" destOrd="0" parTransId="{6AF81A72-C8FF-4858-8F3A-F9CF79AEEF5C}" sibTransId="{4904A14E-D454-4FB3-899F-DF0F58653196}"/>
    <dgm:cxn modelId="{E3FCD545-A265-461D-8F00-EEF98385DD46}" srcId="{6FCDEE32-3777-431B-83A4-1B336FD27D4C}" destId="{77F924E3-B4B2-4984-8C2F-B49AFF3F60DB}" srcOrd="5" destOrd="0" parTransId="{B6D1DAE8-5BC1-4AC2-9954-08E97B88A22D}" sibTransId="{0C968D93-10EE-4BDA-9531-5C56000B18C7}"/>
    <dgm:cxn modelId="{2775DE58-98BD-452E-961D-297CD9791C55}" srcId="{D973C7B5-BA0C-4C7A-8CD7-5A1C8ED9418F}" destId="{DFD49A2F-D58C-4ACB-97C8-077985A01923}" srcOrd="0" destOrd="0" parTransId="{51670CD7-5645-4A6F-AD0B-9BADBB4446D1}" sibTransId="{A83E89BD-F58B-44CE-A790-6782EE9EF341}"/>
    <dgm:cxn modelId="{CF0EBB71-8C6D-4930-A600-E6E6B0F40A3D}" type="presOf" srcId="{6112A67B-6D3C-4CEA-8B9D-F1B946BBFBCE}" destId="{95C0C009-5670-45C1-919D-65C09EC22174}" srcOrd="0" destOrd="0" presId="urn:microsoft.com/office/officeart/2005/8/layout/orgChart1"/>
    <dgm:cxn modelId="{8F61DF44-95A6-4093-A7A7-F5FC599A1474}" type="presOf" srcId="{8FFC5FAF-304C-43A1-98A6-3BD03E3DB438}" destId="{FE83241A-E450-46D8-8011-B340CA9040A1}" srcOrd="1" destOrd="0" presId="urn:microsoft.com/office/officeart/2005/8/layout/orgChart1"/>
    <dgm:cxn modelId="{4DEF58BC-5980-4CD3-8385-E86CCB14BF83}" type="presOf" srcId="{5EC12234-ED6B-41C1-A4C0-08016194FEEE}" destId="{4C7BFC41-C9DA-4F0B-9FF2-003693DF1BAB}" srcOrd="1" destOrd="0" presId="urn:microsoft.com/office/officeart/2005/8/layout/orgChart1"/>
    <dgm:cxn modelId="{14C58709-758A-4DF3-B835-65E17083B930}" type="presOf" srcId="{DFD49A2F-D58C-4ACB-97C8-077985A01923}" destId="{602F0A91-040C-46B6-A749-DB0A1FFBC1C7}" srcOrd="0" destOrd="0" presId="urn:microsoft.com/office/officeart/2005/8/layout/orgChart1"/>
    <dgm:cxn modelId="{6AC54102-1D3A-41ED-AF63-5CECB7DEA74A}" type="presOf" srcId="{D7FE7634-E0D7-40F8-B835-778150F2266F}" destId="{BCDD14CD-2398-4EF3-B6AC-F489A25A8D32}" srcOrd="1" destOrd="0" presId="urn:microsoft.com/office/officeart/2005/8/layout/orgChart1"/>
    <dgm:cxn modelId="{F8C54604-EA7D-41A9-B115-A118480E40A8}" type="presOf" srcId="{FCEDFA14-9B6D-49E1-8DA3-A9E46665C1D4}" destId="{AAB9EB44-4D29-44B5-AC10-852CF35EF4B7}" srcOrd="1" destOrd="0" presId="urn:microsoft.com/office/officeart/2005/8/layout/orgChart1"/>
    <dgm:cxn modelId="{FD7A22BD-F9CC-4EEA-8C7C-B9E72BA70223}" srcId="{6FCDEE32-3777-431B-83A4-1B336FD27D4C}" destId="{19F110EF-3406-4969-A7DF-676C8E1287DA}" srcOrd="2" destOrd="0" parTransId="{BC04BB82-0EC0-4612-AE38-0A799DEA71B9}" sibTransId="{7CE1FDD3-8725-4BA4-903F-9808397D6A5D}"/>
    <dgm:cxn modelId="{FE7887AA-704C-4CB8-B454-C05D0E64365F}" type="presOf" srcId="{9B86957E-47F1-48FB-A3FF-C0ED12B040B9}" destId="{02B9C50E-89E3-4D66-AA13-E5B601B57F6E}" srcOrd="0" destOrd="0" presId="urn:microsoft.com/office/officeart/2005/8/layout/orgChart1"/>
    <dgm:cxn modelId="{DC643E5E-E6DE-46D1-9886-E87BAA07FC55}" type="presOf" srcId="{888F1404-9434-462B-959E-E097029C6A10}" destId="{B6CFF4DA-6FB8-42D5-B20D-C25C6B72E850}" srcOrd="0" destOrd="0" presId="urn:microsoft.com/office/officeart/2005/8/layout/orgChart1"/>
    <dgm:cxn modelId="{0286898D-10BE-4520-B3EA-7B2F3D406384}" type="presOf" srcId="{4136F969-BCFF-4033-BE3A-A50ADA16F2AA}" destId="{F0777174-02F1-4129-85F9-F65CAEE69846}" srcOrd="0" destOrd="0" presId="urn:microsoft.com/office/officeart/2005/8/layout/orgChart1"/>
    <dgm:cxn modelId="{682ACD70-F059-4D42-8DBB-19311CD5B2E8}" type="presOf" srcId="{9347F7EF-591C-4598-A4ED-8C54AB698FD3}" destId="{69A68DCA-81CB-4551-B9ED-837749EBD879}" srcOrd="1" destOrd="0" presId="urn:microsoft.com/office/officeart/2005/8/layout/orgChart1"/>
    <dgm:cxn modelId="{B43F44CE-99C8-4CEE-BE2D-BD0219223225}" type="presOf" srcId="{19F110EF-3406-4969-A7DF-676C8E1287DA}" destId="{F691786B-EAA1-422D-866F-AF6A0F46CA37}" srcOrd="0" destOrd="0" presId="urn:microsoft.com/office/officeart/2005/8/layout/orgChart1"/>
    <dgm:cxn modelId="{64A37DA9-1676-4361-A38E-29280BE7740D}" type="presOf" srcId="{028C8EC8-CFC5-4D89-BA85-5896C3D90F5E}" destId="{4EEFC553-0730-4F4D-B87B-7D91EA7E5B2B}" srcOrd="0" destOrd="0" presId="urn:microsoft.com/office/officeart/2005/8/layout/orgChart1"/>
    <dgm:cxn modelId="{2E8BE236-5E00-4BC2-AC98-7B3EAF1E0F9D}" type="presOf" srcId="{69669B55-2A48-4F20-A3BE-DE41EC7F5471}" destId="{170F0DBD-9594-4066-BF06-E5297C5AAAE1}" srcOrd="1" destOrd="0" presId="urn:microsoft.com/office/officeart/2005/8/layout/orgChart1"/>
    <dgm:cxn modelId="{CA8A57BC-FE64-4AB1-BEF4-6FD414E68F84}" type="presOf" srcId="{125BA1C1-56A4-4C09-9B03-18EA62E86679}" destId="{6F361EA1-54CF-40AC-A158-2D32331F8111}" srcOrd="1" destOrd="0" presId="urn:microsoft.com/office/officeart/2005/8/layout/orgChart1"/>
    <dgm:cxn modelId="{A5176668-8DA9-4FFA-951E-28A2C2572F00}" srcId="{D7FE7634-E0D7-40F8-B835-778150F2266F}" destId="{913FCFB1-5CE9-4B0D-947E-EC6B12426351}" srcOrd="0" destOrd="0" parTransId="{8FA5BA1B-564F-4D7C-B71F-9FD8DA606982}" sibTransId="{DC12ACC9-E86C-4307-86D3-DA3D2E5474F3}"/>
    <dgm:cxn modelId="{6D640E95-9734-4BE3-BA14-B55E943C54E3}" type="presParOf" srcId="{1E403D05-B605-498B-986C-16C3AFAA1406}" destId="{3AC357DB-128F-4136-AD09-19E1CEA382FE}" srcOrd="0" destOrd="0" presId="urn:microsoft.com/office/officeart/2005/8/layout/orgChart1"/>
    <dgm:cxn modelId="{7F871F0A-F16C-4A56-9061-1D2639F7B56D}" type="presParOf" srcId="{3AC357DB-128F-4136-AD09-19E1CEA382FE}" destId="{7FC7D6B9-2490-4228-8D7A-0C6A071B5C0D}" srcOrd="0" destOrd="0" presId="urn:microsoft.com/office/officeart/2005/8/layout/orgChart1"/>
    <dgm:cxn modelId="{1D7C194B-59C1-4A1B-91DA-6EFED9A742E5}" type="presParOf" srcId="{7FC7D6B9-2490-4228-8D7A-0C6A071B5C0D}" destId="{13ED43A9-3F2F-46D5-B711-A5F4582D8853}" srcOrd="0" destOrd="0" presId="urn:microsoft.com/office/officeart/2005/8/layout/orgChart1"/>
    <dgm:cxn modelId="{B199B044-D192-4BE1-8347-3AE394825744}" type="presParOf" srcId="{7FC7D6B9-2490-4228-8D7A-0C6A071B5C0D}" destId="{79D54964-1A69-496C-BEF9-4C5C0B027684}" srcOrd="1" destOrd="0" presId="urn:microsoft.com/office/officeart/2005/8/layout/orgChart1"/>
    <dgm:cxn modelId="{E7D51D84-81CB-4C89-8598-2F6A6159E633}" type="presParOf" srcId="{3AC357DB-128F-4136-AD09-19E1CEA382FE}" destId="{594F64B0-8B52-44C8-BC21-F6EC0B254E34}" srcOrd="1" destOrd="0" presId="urn:microsoft.com/office/officeart/2005/8/layout/orgChart1"/>
    <dgm:cxn modelId="{35B8B807-FFBE-48FC-9BC4-BD3E1CED1394}" type="presParOf" srcId="{594F64B0-8B52-44C8-BC21-F6EC0B254E34}" destId="{05BA3176-1111-47B6-AF11-68FE970A96A9}" srcOrd="0" destOrd="0" presId="urn:microsoft.com/office/officeart/2005/8/layout/orgChart1"/>
    <dgm:cxn modelId="{ECE12356-CF89-4A0D-9DE5-A6DB72DB7E41}" type="presParOf" srcId="{594F64B0-8B52-44C8-BC21-F6EC0B254E34}" destId="{163E2AB4-A159-4420-8473-D3FF69CE16D4}" srcOrd="1" destOrd="0" presId="urn:microsoft.com/office/officeart/2005/8/layout/orgChart1"/>
    <dgm:cxn modelId="{D66DA094-4464-421A-9ED4-7C2CECF61B98}" type="presParOf" srcId="{163E2AB4-A159-4420-8473-D3FF69CE16D4}" destId="{874F99FF-B00B-439A-A30B-D71934AED3BF}" srcOrd="0" destOrd="0" presId="urn:microsoft.com/office/officeart/2005/8/layout/orgChart1"/>
    <dgm:cxn modelId="{9194EA05-EB70-4C62-9505-9948411197D4}" type="presParOf" srcId="{874F99FF-B00B-439A-A30B-D71934AED3BF}" destId="{F691786B-EAA1-422D-866F-AF6A0F46CA37}" srcOrd="0" destOrd="0" presId="urn:microsoft.com/office/officeart/2005/8/layout/orgChart1"/>
    <dgm:cxn modelId="{DC063E06-9160-4C71-8D4D-E0BCA941E07C}" type="presParOf" srcId="{874F99FF-B00B-439A-A30B-D71934AED3BF}" destId="{B7A96BF9-7E80-499A-84DF-725211CE2397}" srcOrd="1" destOrd="0" presId="urn:microsoft.com/office/officeart/2005/8/layout/orgChart1"/>
    <dgm:cxn modelId="{F41F7108-2733-42C3-BE6C-33C89EF61E5D}" type="presParOf" srcId="{163E2AB4-A159-4420-8473-D3FF69CE16D4}" destId="{F59D104B-2958-43BC-B127-3583983F1E5E}" srcOrd="1" destOrd="0" presId="urn:microsoft.com/office/officeart/2005/8/layout/orgChart1"/>
    <dgm:cxn modelId="{47116372-9150-49B2-8969-9897D845F5FE}" type="presParOf" srcId="{F59D104B-2958-43BC-B127-3583983F1E5E}" destId="{A995D2EB-0DC9-43F8-81A7-E3910EC215A4}" srcOrd="0" destOrd="0" presId="urn:microsoft.com/office/officeart/2005/8/layout/orgChart1"/>
    <dgm:cxn modelId="{C465EE24-6DFB-4F81-8946-46E0A95173FB}" type="presParOf" srcId="{F59D104B-2958-43BC-B127-3583983F1E5E}" destId="{C4DF0464-292F-48F5-8AFE-21E940312312}" srcOrd="1" destOrd="0" presId="urn:microsoft.com/office/officeart/2005/8/layout/orgChart1"/>
    <dgm:cxn modelId="{A1758E46-D4C7-4B6C-9333-49AD5F9DD84B}" type="presParOf" srcId="{C4DF0464-292F-48F5-8AFE-21E940312312}" destId="{5C252F09-6509-4034-8C19-F2C501E8157B}" srcOrd="0" destOrd="0" presId="urn:microsoft.com/office/officeart/2005/8/layout/orgChart1"/>
    <dgm:cxn modelId="{0329DC82-E763-4BD0-8BF6-1A11EC40EFAB}" type="presParOf" srcId="{5C252F09-6509-4034-8C19-F2C501E8157B}" destId="{D65132AC-2F4C-4120-8CA2-EC8C20027A49}" srcOrd="0" destOrd="0" presId="urn:microsoft.com/office/officeart/2005/8/layout/orgChart1"/>
    <dgm:cxn modelId="{1890C0A2-726D-4170-B7AC-F9E29FB220E3}" type="presParOf" srcId="{5C252F09-6509-4034-8C19-F2C501E8157B}" destId="{550F7A26-71C0-45FE-9351-F7DB8C776162}" srcOrd="1" destOrd="0" presId="urn:microsoft.com/office/officeart/2005/8/layout/orgChart1"/>
    <dgm:cxn modelId="{9355E62B-B113-4A24-824C-B244B8EDE44E}" type="presParOf" srcId="{C4DF0464-292F-48F5-8AFE-21E940312312}" destId="{16E71851-9999-4C57-807B-98E16D5CAC2A}" srcOrd="1" destOrd="0" presId="urn:microsoft.com/office/officeart/2005/8/layout/orgChart1"/>
    <dgm:cxn modelId="{9EC02683-07F2-46AC-BA98-6C58A9E68E30}" type="presParOf" srcId="{16E71851-9999-4C57-807B-98E16D5CAC2A}" destId="{F5EAB77D-A78F-4D8B-BDC0-406448897256}" srcOrd="0" destOrd="0" presId="urn:microsoft.com/office/officeart/2005/8/layout/orgChart1"/>
    <dgm:cxn modelId="{B6C2DD15-CCDE-4017-B1CB-D5085B58F4B8}" type="presParOf" srcId="{16E71851-9999-4C57-807B-98E16D5CAC2A}" destId="{CB5F46B1-C4EC-4EDC-A0E3-C6966215372C}" srcOrd="1" destOrd="0" presId="urn:microsoft.com/office/officeart/2005/8/layout/orgChart1"/>
    <dgm:cxn modelId="{7977F927-5BA6-4748-A7B3-A3F328253E46}" type="presParOf" srcId="{CB5F46B1-C4EC-4EDC-A0E3-C6966215372C}" destId="{A1FE669E-E636-4378-93EA-D6DB30A7D879}" srcOrd="0" destOrd="0" presId="urn:microsoft.com/office/officeart/2005/8/layout/orgChart1"/>
    <dgm:cxn modelId="{53BAE66C-8F60-4DAF-B6F6-68AEB12DA5B4}" type="presParOf" srcId="{A1FE669E-E636-4378-93EA-D6DB30A7D879}" destId="{602F0A91-040C-46B6-A749-DB0A1FFBC1C7}" srcOrd="0" destOrd="0" presId="urn:microsoft.com/office/officeart/2005/8/layout/orgChart1"/>
    <dgm:cxn modelId="{F2DDDD28-1878-4C5C-A2C4-834DD7BAF8F8}" type="presParOf" srcId="{A1FE669E-E636-4378-93EA-D6DB30A7D879}" destId="{E8AEC1CA-A1C7-428A-882E-24971E253ACF}" srcOrd="1" destOrd="0" presId="urn:microsoft.com/office/officeart/2005/8/layout/orgChart1"/>
    <dgm:cxn modelId="{289731F0-D869-41FA-A187-DF0D5750E5F6}" type="presParOf" srcId="{CB5F46B1-C4EC-4EDC-A0E3-C6966215372C}" destId="{E92A6BC4-B9A6-4A05-AE2F-D81B006A896D}" srcOrd="1" destOrd="0" presId="urn:microsoft.com/office/officeart/2005/8/layout/orgChart1"/>
    <dgm:cxn modelId="{7B7BC283-91F4-4227-A3B2-247A747F8A7B}" type="presParOf" srcId="{CB5F46B1-C4EC-4EDC-A0E3-C6966215372C}" destId="{0779F586-C4D3-4C32-B40E-438009A3A468}" srcOrd="2" destOrd="0" presId="urn:microsoft.com/office/officeart/2005/8/layout/orgChart1"/>
    <dgm:cxn modelId="{4B15A1E9-8417-47D3-ADDE-F5BB9DDCF010}" type="presParOf" srcId="{C4DF0464-292F-48F5-8AFE-21E940312312}" destId="{7BC7F26C-7D5A-4114-BB57-07970C4EA713}" srcOrd="2" destOrd="0" presId="urn:microsoft.com/office/officeart/2005/8/layout/orgChart1"/>
    <dgm:cxn modelId="{1165199F-7860-4777-95B7-3E2BFD305079}" type="presParOf" srcId="{F59D104B-2958-43BC-B127-3583983F1E5E}" destId="{F4CCC3DC-C9DE-4B80-A6DB-AFC606B64FC7}" srcOrd="2" destOrd="0" presId="urn:microsoft.com/office/officeart/2005/8/layout/orgChart1"/>
    <dgm:cxn modelId="{B9386025-3ADD-4B70-A0F2-89C544502E81}" type="presParOf" srcId="{F59D104B-2958-43BC-B127-3583983F1E5E}" destId="{EE8716AB-2F63-4950-9EED-6B1E84533FD2}" srcOrd="3" destOrd="0" presId="urn:microsoft.com/office/officeart/2005/8/layout/orgChart1"/>
    <dgm:cxn modelId="{3ADF0009-E837-444B-917E-E13E3950CA6F}" type="presParOf" srcId="{EE8716AB-2F63-4950-9EED-6B1E84533FD2}" destId="{5C6F9878-17CE-49F7-9212-3713DC690076}" srcOrd="0" destOrd="0" presId="urn:microsoft.com/office/officeart/2005/8/layout/orgChart1"/>
    <dgm:cxn modelId="{ADB8E924-8610-4838-B828-E93647D343B2}" type="presParOf" srcId="{5C6F9878-17CE-49F7-9212-3713DC690076}" destId="{57FFBF7F-3280-49E6-9816-CAF4479108C4}" srcOrd="0" destOrd="0" presId="urn:microsoft.com/office/officeart/2005/8/layout/orgChart1"/>
    <dgm:cxn modelId="{41AC7EC5-EE93-40CB-AF7E-1E70D8ED0014}" type="presParOf" srcId="{5C6F9878-17CE-49F7-9212-3713DC690076}" destId="{FE83241A-E450-46D8-8011-B340CA9040A1}" srcOrd="1" destOrd="0" presId="urn:microsoft.com/office/officeart/2005/8/layout/orgChart1"/>
    <dgm:cxn modelId="{D1EA530D-975B-4884-9520-428939E1578B}" type="presParOf" srcId="{EE8716AB-2F63-4950-9EED-6B1E84533FD2}" destId="{0CF8F61D-F07D-4939-A5A9-A08CAA14713F}" srcOrd="1" destOrd="0" presId="urn:microsoft.com/office/officeart/2005/8/layout/orgChart1"/>
    <dgm:cxn modelId="{12CCCE39-AFC0-49F3-93B6-F89ED0D762C4}" type="presParOf" srcId="{EE8716AB-2F63-4950-9EED-6B1E84533FD2}" destId="{74D0E2C2-85A7-4E72-B0A9-CAF41B2AC33D}" srcOrd="2" destOrd="0" presId="urn:microsoft.com/office/officeart/2005/8/layout/orgChart1"/>
    <dgm:cxn modelId="{5A4A7ABD-37B4-4DA7-ADD1-C6BC1A5C71C2}" type="presParOf" srcId="{163E2AB4-A159-4420-8473-D3FF69CE16D4}" destId="{BD0D7794-345D-43C6-AA83-239B648178CE}" srcOrd="2" destOrd="0" presId="urn:microsoft.com/office/officeart/2005/8/layout/orgChart1"/>
    <dgm:cxn modelId="{C032AE44-62BB-4E55-897B-DAE58D2B7236}" type="presParOf" srcId="{594F64B0-8B52-44C8-BC21-F6EC0B254E34}" destId="{366CFA16-5003-4D6E-91A2-BB2C3875D51D}" srcOrd="2" destOrd="0" presId="urn:microsoft.com/office/officeart/2005/8/layout/orgChart1"/>
    <dgm:cxn modelId="{304906AD-FAF7-400F-A931-623E693E7DE8}" type="presParOf" srcId="{594F64B0-8B52-44C8-BC21-F6EC0B254E34}" destId="{56DF35BF-6D9F-44DA-B074-5B4E99AD4BDE}" srcOrd="3" destOrd="0" presId="urn:microsoft.com/office/officeart/2005/8/layout/orgChart1"/>
    <dgm:cxn modelId="{DBB6A929-A347-4A0D-8C3E-4008CD73E320}" type="presParOf" srcId="{56DF35BF-6D9F-44DA-B074-5B4E99AD4BDE}" destId="{37F6DB75-803F-4D84-A6BF-3499C8249CA8}" srcOrd="0" destOrd="0" presId="urn:microsoft.com/office/officeart/2005/8/layout/orgChart1"/>
    <dgm:cxn modelId="{BAD04203-A220-4489-AFEA-C91D6BF49E59}" type="presParOf" srcId="{37F6DB75-803F-4D84-A6BF-3499C8249CA8}" destId="{318B5D5E-DE4E-4065-8E35-C97532F594EA}" srcOrd="0" destOrd="0" presId="urn:microsoft.com/office/officeart/2005/8/layout/orgChart1"/>
    <dgm:cxn modelId="{E703800D-847F-4D01-939F-8673270B1DF5}" type="presParOf" srcId="{37F6DB75-803F-4D84-A6BF-3499C8249CA8}" destId="{4C7BFC41-C9DA-4F0B-9FF2-003693DF1BAB}" srcOrd="1" destOrd="0" presId="urn:microsoft.com/office/officeart/2005/8/layout/orgChart1"/>
    <dgm:cxn modelId="{C89F2C9C-CDC3-4C63-90DB-E14AFD911B95}" type="presParOf" srcId="{56DF35BF-6D9F-44DA-B074-5B4E99AD4BDE}" destId="{CD8FB659-6864-4175-B7BA-F689DB1A06EF}" srcOrd="1" destOrd="0" presId="urn:microsoft.com/office/officeart/2005/8/layout/orgChart1"/>
    <dgm:cxn modelId="{6F444E3B-00EE-4E95-888E-9FE75E0B93AD}" type="presParOf" srcId="{CD8FB659-6864-4175-B7BA-F689DB1A06EF}" destId="{67926555-2384-4134-911E-3FC8C041EC29}" srcOrd="0" destOrd="0" presId="urn:microsoft.com/office/officeart/2005/8/layout/orgChart1"/>
    <dgm:cxn modelId="{80845ECD-656C-4857-8BBD-D7961CABAEC3}" type="presParOf" srcId="{CD8FB659-6864-4175-B7BA-F689DB1A06EF}" destId="{D07D359A-CA93-40DB-AFD0-05B4DA4042EF}" srcOrd="1" destOrd="0" presId="urn:microsoft.com/office/officeart/2005/8/layout/orgChart1"/>
    <dgm:cxn modelId="{6869C1FF-6FA7-4167-9687-84BA7F9D6FEA}" type="presParOf" srcId="{D07D359A-CA93-40DB-AFD0-05B4DA4042EF}" destId="{C3255392-5ABB-4C93-8429-3A3D6F4F5B91}" srcOrd="0" destOrd="0" presId="urn:microsoft.com/office/officeart/2005/8/layout/orgChart1"/>
    <dgm:cxn modelId="{A74FCA5D-A49B-444E-BE47-A5CFBC654814}" type="presParOf" srcId="{C3255392-5ABB-4C93-8429-3A3D6F4F5B91}" destId="{B2E9BB2A-9959-425C-B69A-A68D4216DB87}" srcOrd="0" destOrd="0" presId="urn:microsoft.com/office/officeart/2005/8/layout/orgChart1"/>
    <dgm:cxn modelId="{BC3DA72A-22F4-42F8-9F37-C75296E5485D}" type="presParOf" srcId="{C3255392-5ABB-4C93-8429-3A3D6F4F5B91}" destId="{CA44FA81-0CE5-4FA2-BDC2-2CC514314B29}" srcOrd="1" destOrd="0" presId="urn:microsoft.com/office/officeart/2005/8/layout/orgChart1"/>
    <dgm:cxn modelId="{B2DE7952-F834-42D0-B58F-39B4146CED28}" type="presParOf" srcId="{D07D359A-CA93-40DB-AFD0-05B4DA4042EF}" destId="{F358D4BB-32BD-49D7-B497-07034A662278}" srcOrd="1" destOrd="0" presId="urn:microsoft.com/office/officeart/2005/8/layout/orgChart1"/>
    <dgm:cxn modelId="{0E639439-0877-49B1-9448-54DC1AA687B5}" type="presParOf" srcId="{D07D359A-CA93-40DB-AFD0-05B4DA4042EF}" destId="{F7731657-7E13-4A78-8ABC-E0FC066FAD33}" srcOrd="2" destOrd="0" presId="urn:microsoft.com/office/officeart/2005/8/layout/orgChart1"/>
    <dgm:cxn modelId="{65A4B3CD-B441-4470-87EF-5BE39D881EE1}" type="presParOf" srcId="{CD8FB659-6864-4175-B7BA-F689DB1A06EF}" destId="{19207763-0F60-455F-9AA0-2D9659113700}" srcOrd="2" destOrd="0" presId="urn:microsoft.com/office/officeart/2005/8/layout/orgChart1"/>
    <dgm:cxn modelId="{97A2F651-5EA6-4D95-8808-A357BAD91FF6}" type="presParOf" srcId="{CD8FB659-6864-4175-B7BA-F689DB1A06EF}" destId="{3608E955-2749-44C0-9C92-1B5E5D8AADED}" srcOrd="3" destOrd="0" presId="urn:microsoft.com/office/officeart/2005/8/layout/orgChart1"/>
    <dgm:cxn modelId="{552065E1-A276-4ED1-BC69-9A2DA81B8534}" type="presParOf" srcId="{3608E955-2749-44C0-9C92-1B5E5D8AADED}" destId="{AC0D156D-3D92-4F33-868C-E6AC0CDDA824}" srcOrd="0" destOrd="0" presId="urn:microsoft.com/office/officeart/2005/8/layout/orgChart1"/>
    <dgm:cxn modelId="{BEC8B91B-4EC9-4A35-B55F-5C909F2FF9C5}" type="presParOf" srcId="{AC0D156D-3D92-4F33-868C-E6AC0CDDA824}" destId="{F0777174-02F1-4129-85F9-F65CAEE69846}" srcOrd="0" destOrd="0" presId="urn:microsoft.com/office/officeart/2005/8/layout/orgChart1"/>
    <dgm:cxn modelId="{EC8D68F9-175D-4606-9C51-C71325AF6653}" type="presParOf" srcId="{AC0D156D-3D92-4F33-868C-E6AC0CDDA824}" destId="{0289E0EF-7B42-4FD4-A50D-9A4DC1AEA2A7}" srcOrd="1" destOrd="0" presId="urn:microsoft.com/office/officeart/2005/8/layout/orgChart1"/>
    <dgm:cxn modelId="{83982CD6-5B84-472B-A7CF-C6813191D13A}" type="presParOf" srcId="{3608E955-2749-44C0-9C92-1B5E5D8AADED}" destId="{887757D8-60C9-45BB-879D-3C0F46766E72}" srcOrd="1" destOrd="0" presId="urn:microsoft.com/office/officeart/2005/8/layout/orgChart1"/>
    <dgm:cxn modelId="{2479CA87-35F1-4883-BA23-406EE6268377}" type="presParOf" srcId="{3608E955-2749-44C0-9C92-1B5E5D8AADED}" destId="{BB488B11-5F40-4779-B324-4262C98C9121}" srcOrd="2" destOrd="0" presId="urn:microsoft.com/office/officeart/2005/8/layout/orgChart1"/>
    <dgm:cxn modelId="{7EEE0A9D-FC03-4AB6-B3E9-4002CAFC0435}" type="presParOf" srcId="{56DF35BF-6D9F-44DA-B074-5B4E99AD4BDE}" destId="{0B90E48C-9B7A-44CA-BE8E-8E08EC25DB96}" srcOrd="2" destOrd="0" presId="urn:microsoft.com/office/officeart/2005/8/layout/orgChart1"/>
    <dgm:cxn modelId="{E4CF67E0-6C89-40F5-9CB2-344356E2513B}" type="presParOf" srcId="{594F64B0-8B52-44C8-BC21-F6EC0B254E34}" destId="{08D1DD3F-5F76-4A40-A9F8-89B3BEDF5814}" srcOrd="4" destOrd="0" presId="urn:microsoft.com/office/officeart/2005/8/layout/orgChart1"/>
    <dgm:cxn modelId="{683E2535-1061-4350-949D-1744BEFB8002}" type="presParOf" srcId="{594F64B0-8B52-44C8-BC21-F6EC0B254E34}" destId="{5693B8A6-BF0B-45BB-A8FF-96551A71B4DC}" srcOrd="5" destOrd="0" presId="urn:microsoft.com/office/officeart/2005/8/layout/orgChart1"/>
    <dgm:cxn modelId="{8CD05EDF-017F-4AB5-B001-016C190F7799}" type="presParOf" srcId="{5693B8A6-BF0B-45BB-A8FF-96551A71B4DC}" destId="{D6DA660D-CD45-493B-B65E-671527F05050}" srcOrd="0" destOrd="0" presId="urn:microsoft.com/office/officeart/2005/8/layout/orgChart1"/>
    <dgm:cxn modelId="{6DCECA9C-626A-4E0F-9E68-38581530CF1C}" type="presParOf" srcId="{D6DA660D-CD45-493B-B65E-671527F05050}" destId="{E022688F-4710-461B-8D05-4260F54D130B}" srcOrd="0" destOrd="0" presId="urn:microsoft.com/office/officeart/2005/8/layout/orgChart1"/>
    <dgm:cxn modelId="{9015E4BE-A8B7-4227-BB90-818002FCE7D2}" type="presParOf" srcId="{D6DA660D-CD45-493B-B65E-671527F05050}" destId="{4A87A40A-A989-4CD1-8C75-2B1F54887F3A}" srcOrd="1" destOrd="0" presId="urn:microsoft.com/office/officeart/2005/8/layout/orgChart1"/>
    <dgm:cxn modelId="{BE1F512E-06FD-4C4C-8873-E8C41C75DD2A}" type="presParOf" srcId="{5693B8A6-BF0B-45BB-A8FF-96551A71B4DC}" destId="{A38CF5B2-0DFB-40FF-AE36-D2EFFD6F5E4F}" srcOrd="1" destOrd="0" presId="urn:microsoft.com/office/officeart/2005/8/layout/orgChart1"/>
    <dgm:cxn modelId="{245C49E6-1D71-411A-9835-51DD46942DED}" type="presParOf" srcId="{5693B8A6-BF0B-45BB-A8FF-96551A71B4DC}" destId="{BC6A0271-EEE7-4FEB-AD90-8B8CEAB41767}" srcOrd="2" destOrd="0" presId="urn:microsoft.com/office/officeart/2005/8/layout/orgChart1"/>
    <dgm:cxn modelId="{60FFADE3-A18B-4C19-A568-22680058E9CD}" type="presParOf" srcId="{594F64B0-8B52-44C8-BC21-F6EC0B254E34}" destId="{2AAFF3BC-9F25-4857-A9F5-C92BBEE19C1D}" srcOrd="6" destOrd="0" presId="urn:microsoft.com/office/officeart/2005/8/layout/orgChart1"/>
    <dgm:cxn modelId="{51C0050D-4A41-496F-8A03-A6E9262E47AB}" type="presParOf" srcId="{594F64B0-8B52-44C8-BC21-F6EC0B254E34}" destId="{3FD3F299-A945-4375-A8B6-95D216D081F9}" srcOrd="7" destOrd="0" presId="urn:microsoft.com/office/officeart/2005/8/layout/orgChart1"/>
    <dgm:cxn modelId="{F0307793-9561-4E0F-B996-92107673167E}" type="presParOf" srcId="{3FD3F299-A945-4375-A8B6-95D216D081F9}" destId="{A8BC1184-9EE5-40B8-93D3-03B500DC75C2}" srcOrd="0" destOrd="0" presId="urn:microsoft.com/office/officeart/2005/8/layout/orgChart1"/>
    <dgm:cxn modelId="{35A39C35-2FFE-4C6E-99E3-45DC9BBD7AC3}" type="presParOf" srcId="{A8BC1184-9EE5-40B8-93D3-03B500DC75C2}" destId="{69BABE8A-1FFE-4EBD-92F2-ECBEA2FAFBEA}" srcOrd="0" destOrd="0" presId="urn:microsoft.com/office/officeart/2005/8/layout/orgChart1"/>
    <dgm:cxn modelId="{2CA47711-0222-4E8B-9607-5C45F3A9E8EA}" type="presParOf" srcId="{A8BC1184-9EE5-40B8-93D3-03B500DC75C2}" destId="{6D81CBED-F717-472F-8FB6-A254BE7A0D0E}" srcOrd="1" destOrd="0" presId="urn:microsoft.com/office/officeart/2005/8/layout/orgChart1"/>
    <dgm:cxn modelId="{682355F6-FAC3-45A4-A7B0-B89991664D71}" type="presParOf" srcId="{3FD3F299-A945-4375-A8B6-95D216D081F9}" destId="{BC9F12C1-CBEF-4A45-920C-C224834287E4}" srcOrd="1" destOrd="0" presId="urn:microsoft.com/office/officeart/2005/8/layout/orgChart1"/>
    <dgm:cxn modelId="{E08C1A02-85A0-4585-8BF3-D71C0AA0ED63}" type="presParOf" srcId="{BC9F12C1-CBEF-4A45-920C-C224834287E4}" destId="{B6CFF4DA-6FB8-42D5-B20D-C25C6B72E850}" srcOrd="0" destOrd="0" presId="urn:microsoft.com/office/officeart/2005/8/layout/orgChart1"/>
    <dgm:cxn modelId="{7922BA78-CF8A-4548-A477-F26C75902424}" type="presParOf" srcId="{BC9F12C1-CBEF-4A45-920C-C224834287E4}" destId="{738D87FA-1569-4BF9-834C-2E4DB5FEE2D8}" srcOrd="1" destOrd="0" presId="urn:microsoft.com/office/officeart/2005/8/layout/orgChart1"/>
    <dgm:cxn modelId="{0728015D-FA38-4165-A906-13A7EEF17EC2}" type="presParOf" srcId="{738D87FA-1569-4BF9-834C-2E4DB5FEE2D8}" destId="{95806361-97B9-42F5-A97C-882129AF171F}" srcOrd="0" destOrd="0" presId="urn:microsoft.com/office/officeart/2005/8/layout/orgChart1"/>
    <dgm:cxn modelId="{B28016E3-726B-4279-9E82-5992302633D6}" type="presParOf" srcId="{95806361-97B9-42F5-A97C-882129AF171F}" destId="{A5C6168B-568B-4AFA-A9BE-0E8390867930}" srcOrd="0" destOrd="0" presId="urn:microsoft.com/office/officeart/2005/8/layout/orgChart1"/>
    <dgm:cxn modelId="{D3D0568B-E43E-437D-85AB-E0958C406AAF}" type="presParOf" srcId="{95806361-97B9-42F5-A97C-882129AF171F}" destId="{6B94999A-E09F-4D9A-B63E-22B778C573C9}" srcOrd="1" destOrd="0" presId="urn:microsoft.com/office/officeart/2005/8/layout/orgChart1"/>
    <dgm:cxn modelId="{55EF39D5-DE2E-4AD8-A3B9-D3E5E9DF4B0F}" type="presParOf" srcId="{738D87FA-1569-4BF9-834C-2E4DB5FEE2D8}" destId="{D2DECBC2-CC0D-4F59-BA00-89DB7F4F1425}" srcOrd="1" destOrd="0" presId="urn:microsoft.com/office/officeart/2005/8/layout/orgChart1"/>
    <dgm:cxn modelId="{BEAA503F-33D0-47E7-A3E1-5116C67D2B2A}" type="presParOf" srcId="{738D87FA-1569-4BF9-834C-2E4DB5FEE2D8}" destId="{5F03F645-FD18-4672-A9CC-952583C6DD7C}" srcOrd="2" destOrd="0" presId="urn:microsoft.com/office/officeart/2005/8/layout/orgChart1"/>
    <dgm:cxn modelId="{607FAC1C-EA5B-4487-9E47-6A0765B01BC4}" type="presParOf" srcId="{BC9F12C1-CBEF-4A45-920C-C224834287E4}" destId="{0D29690E-D04F-4DE3-865E-2081A441FA94}" srcOrd="2" destOrd="0" presId="urn:microsoft.com/office/officeart/2005/8/layout/orgChart1"/>
    <dgm:cxn modelId="{DD755AE2-3CD1-445A-ADC6-1482208AD1BF}" type="presParOf" srcId="{BC9F12C1-CBEF-4A45-920C-C224834287E4}" destId="{028592F2-B046-4BE5-B117-560653C5F6CE}" srcOrd="3" destOrd="0" presId="urn:microsoft.com/office/officeart/2005/8/layout/orgChart1"/>
    <dgm:cxn modelId="{1B4B8B7A-92F2-4FAE-B7B8-31F5DD3A9F57}" type="presParOf" srcId="{028592F2-B046-4BE5-B117-560653C5F6CE}" destId="{16016C6A-3447-494E-B882-B148E4C37D73}" srcOrd="0" destOrd="0" presId="urn:microsoft.com/office/officeart/2005/8/layout/orgChart1"/>
    <dgm:cxn modelId="{44B4E464-E931-4756-A4D1-9297E7A4E9A2}" type="presParOf" srcId="{16016C6A-3447-494E-B882-B148E4C37D73}" destId="{5248C156-CADA-4FF9-8856-5B5FBEE21B29}" srcOrd="0" destOrd="0" presId="urn:microsoft.com/office/officeart/2005/8/layout/orgChart1"/>
    <dgm:cxn modelId="{0DCEE79E-5B46-4A86-A078-BF7568D4F622}" type="presParOf" srcId="{16016C6A-3447-494E-B882-B148E4C37D73}" destId="{6F361EA1-54CF-40AC-A158-2D32331F8111}" srcOrd="1" destOrd="0" presId="urn:microsoft.com/office/officeart/2005/8/layout/orgChart1"/>
    <dgm:cxn modelId="{69001F3D-4ED1-4AF9-9E05-15ECED1EEB13}" type="presParOf" srcId="{028592F2-B046-4BE5-B117-560653C5F6CE}" destId="{C26B9488-DC60-44F2-884B-6F5CDE072273}" srcOrd="1" destOrd="0" presId="urn:microsoft.com/office/officeart/2005/8/layout/orgChart1"/>
    <dgm:cxn modelId="{413C3009-9B53-4D54-BEDA-81A13420369B}" type="presParOf" srcId="{028592F2-B046-4BE5-B117-560653C5F6CE}" destId="{47ED462C-837A-4B08-8740-215806CC1BC3}" srcOrd="2" destOrd="0" presId="urn:microsoft.com/office/officeart/2005/8/layout/orgChart1"/>
    <dgm:cxn modelId="{BFEBE7D6-6419-408F-B292-27B91C0C5948}" type="presParOf" srcId="{3FD3F299-A945-4375-A8B6-95D216D081F9}" destId="{4DF677C0-49F1-478C-A4C6-DECAF00C8F66}" srcOrd="2" destOrd="0" presId="urn:microsoft.com/office/officeart/2005/8/layout/orgChart1"/>
    <dgm:cxn modelId="{633AAD73-08CA-497B-926B-97BAA5441D36}" type="presParOf" srcId="{594F64B0-8B52-44C8-BC21-F6EC0B254E34}" destId="{230E80F0-6FEF-471C-A913-60F17B2C2FC6}" srcOrd="8" destOrd="0" presId="urn:microsoft.com/office/officeart/2005/8/layout/orgChart1"/>
    <dgm:cxn modelId="{3ECD730F-0AC7-4804-89FA-A362352D71C7}" type="presParOf" srcId="{594F64B0-8B52-44C8-BC21-F6EC0B254E34}" destId="{442CB019-C1AD-4EAF-8DC6-1CB58EA07240}" srcOrd="9" destOrd="0" presId="urn:microsoft.com/office/officeart/2005/8/layout/orgChart1"/>
    <dgm:cxn modelId="{F816CDAE-9150-46C8-B143-53A95364C6F0}" type="presParOf" srcId="{442CB019-C1AD-4EAF-8DC6-1CB58EA07240}" destId="{EDCB0E5B-6005-40F3-9EB7-32D345AA6768}" srcOrd="0" destOrd="0" presId="urn:microsoft.com/office/officeart/2005/8/layout/orgChart1"/>
    <dgm:cxn modelId="{DA0FB5EA-3319-4EA2-B414-049193A2CCE0}" type="presParOf" srcId="{EDCB0E5B-6005-40F3-9EB7-32D345AA6768}" destId="{00E6EFCD-D96D-49DF-AA83-EE7900D0294A}" srcOrd="0" destOrd="0" presId="urn:microsoft.com/office/officeart/2005/8/layout/orgChart1"/>
    <dgm:cxn modelId="{212D7289-4F6F-4753-96FC-0C0329C84428}" type="presParOf" srcId="{EDCB0E5B-6005-40F3-9EB7-32D345AA6768}" destId="{73B48829-ED4C-42CE-9D0F-4C8224123B19}" srcOrd="1" destOrd="0" presId="urn:microsoft.com/office/officeart/2005/8/layout/orgChart1"/>
    <dgm:cxn modelId="{C6997158-8F5C-4078-A54E-D7FCEE1B6C48}" type="presParOf" srcId="{442CB019-C1AD-4EAF-8DC6-1CB58EA07240}" destId="{A8B6560F-E3B6-4333-8D38-AAAECB4CF17B}" srcOrd="1" destOrd="0" presId="urn:microsoft.com/office/officeart/2005/8/layout/orgChart1"/>
    <dgm:cxn modelId="{6AC6BA2E-09CA-49F4-BF76-7A8AD67A48FF}" type="presParOf" srcId="{A8B6560F-E3B6-4333-8D38-AAAECB4CF17B}" destId="{4EEFC553-0730-4F4D-B87B-7D91EA7E5B2B}" srcOrd="0" destOrd="0" presId="urn:microsoft.com/office/officeart/2005/8/layout/orgChart1"/>
    <dgm:cxn modelId="{6E1F6C92-6D3E-4E42-88E6-68E76410FBC7}" type="presParOf" srcId="{A8B6560F-E3B6-4333-8D38-AAAECB4CF17B}" destId="{7B7CC028-FCEA-430D-AC6D-903F705D8A73}" srcOrd="1" destOrd="0" presId="urn:microsoft.com/office/officeart/2005/8/layout/orgChart1"/>
    <dgm:cxn modelId="{E2B1ED6B-4F40-4B6A-90D8-508456097012}" type="presParOf" srcId="{7B7CC028-FCEA-430D-AC6D-903F705D8A73}" destId="{EE5415B3-3C45-4FD5-A315-6B1C3026B86C}" srcOrd="0" destOrd="0" presId="urn:microsoft.com/office/officeart/2005/8/layout/orgChart1"/>
    <dgm:cxn modelId="{EAFCF453-9AF9-493B-A3F3-59792A252674}" type="presParOf" srcId="{EE5415B3-3C45-4FD5-A315-6B1C3026B86C}" destId="{00FB66CC-2AE2-4D58-AF1F-3AD66D281973}" srcOrd="0" destOrd="0" presId="urn:microsoft.com/office/officeart/2005/8/layout/orgChart1"/>
    <dgm:cxn modelId="{F53CA6D7-2892-4D38-8D46-0CE27B184F1A}" type="presParOf" srcId="{EE5415B3-3C45-4FD5-A315-6B1C3026B86C}" destId="{618AF892-066E-46AE-93A9-38147EAD9A10}" srcOrd="1" destOrd="0" presId="urn:microsoft.com/office/officeart/2005/8/layout/orgChart1"/>
    <dgm:cxn modelId="{0FE8F500-8E04-431D-A9BC-D714D61F02FD}" type="presParOf" srcId="{7B7CC028-FCEA-430D-AC6D-903F705D8A73}" destId="{FF3E22AE-26B2-427C-98FE-FD6AD1217E63}" srcOrd="1" destOrd="0" presId="urn:microsoft.com/office/officeart/2005/8/layout/orgChart1"/>
    <dgm:cxn modelId="{46592C31-34A2-43F3-B0F2-53F5107E9486}" type="presParOf" srcId="{7B7CC028-FCEA-430D-AC6D-903F705D8A73}" destId="{4E75F8F6-B9C8-4502-8B4A-9FC6D7229B3B}" srcOrd="2" destOrd="0" presId="urn:microsoft.com/office/officeart/2005/8/layout/orgChart1"/>
    <dgm:cxn modelId="{2F8635A5-3772-4FE9-8090-16B612560BD1}" type="presParOf" srcId="{A8B6560F-E3B6-4333-8D38-AAAECB4CF17B}" destId="{E0C462FF-A72E-4E26-8444-3FFEF7D7864D}" srcOrd="2" destOrd="0" presId="urn:microsoft.com/office/officeart/2005/8/layout/orgChart1"/>
    <dgm:cxn modelId="{58589343-072D-40D9-9FB4-DE7F05051998}" type="presParOf" srcId="{A8B6560F-E3B6-4333-8D38-AAAECB4CF17B}" destId="{3450A73D-8189-401C-9DEB-FF5E4C4861A2}" srcOrd="3" destOrd="0" presId="urn:microsoft.com/office/officeart/2005/8/layout/orgChart1"/>
    <dgm:cxn modelId="{5ECC516C-F295-4CAD-9655-85DF5EEEB2DB}" type="presParOf" srcId="{3450A73D-8189-401C-9DEB-FF5E4C4861A2}" destId="{695F51EF-F0B7-4AF3-A753-ED6C8247D88D}" srcOrd="0" destOrd="0" presId="urn:microsoft.com/office/officeart/2005/8/layout/orgChart1"/>
    <dgm:cxn modelId="{3855CFE1-D015-4E5B-8135-07CFB8A1A8F0}" type="presParOf" srcId="{695F51EF-F0B7-4AF3-A753-ED6C8247D88D}" destId="{CC7E323E-9A4F-4DE9-9588-06E130A50516}" srcOrd="0" destOrd="0" presId="urn:microsoft.com/office/officeart/2005/8/layout/orgChart1"/>
    <dgm:cxn modelId="{96C98FF9-0AF0-4FBB-A530-9E1331D29C82}" type="presParOf" srcId="{695F51EF-F0B7-4AF3-A753-ED6C8247D88D}" destId="{73F450C1-6A11-4564-9728-941B49BE0B74}" srcOrd="1" destOrd="0" presId="urn:microsoft.com/office/officeart/2005/8/layout/orgChart1"/>
    <dgm:cxn modelId="{B04F76C9-25A4-45A5-A269-363996FAE27D}" type="presParOf" srcId="{3450A73D-8189-401C-9DEB-FF5E4C4861A2}" destId="{F379D129-7D4F-49D7-B31A-1B3132DDD4CC}" srcOrd="1" destOrd="0" presId="urn:microsoft.com/office/officeart/2005/8/layout/orgChart1"/>
    <dgm:cxn modelId="{47375CFC-FBC3-498A-9F96-FB2963091DC5}" type="presParOf" srcId="{F379D129-7D4F-49D7-B31A-1B3132DDD4CC}" destId="{191CF4C4-DC97-4DDA-AEE0-FEF5CB9F6F2C}" srcOrd="0" destOrd="0" presId="urn:microsoft.com/office/officeart/2005/8/layout/orgChart1"/>
    <dgm:cxn modelId="{A15E304E-4D7E-42FC-BA8A-D476FB668254}" type="presParOf" srcId="{F379D129-7D4F-49D7-B31A-1B3132DDD4CC}" destId="{FD04B10A-72B9-4C34-8A4F-9E1BC19E31BD}" srcOrd="1" destOrd="0" presId="urn:microsoft.com/office/officeart/2005/8/layout/orgChart1"/>
    <dgm:cxn modelId="{F42621CD-3497-498B-8290-076C187F0DF7}" type="presParOf" srcId="{FD04B10A-72B9-4C34-8A4F-9E1BC19E31BD}" destId="{8BE4B779-7416-41B9-ADD1-E9EAFE494C8C}" srcOrd="0" destOrd="0" presId="urn:microsoft.com/office/officeart/2005/8/layout/orgChart1"/>
    <dgm:cxn modelId="{F1D2FF24-977C-4BB8-A8C7-EACAB4AB6F05}" type="presParOf" srcId="{8BE4B779-7416-41B9-ADD1-E9EAFE494C8C}" destId="{41C5764C-84B4-412A-B057-C28008751888}" srcOrd="0" destOrd="0" presId="urn:microsoft.com/office/officeart/2005/8/layout/orgChart1"/>
    <dgm:cxn modelId="{45AE9EF7-BD7E-49A1-827E-EDBB6ED815AC}" type="presParOf" srcId="{8BE4B779-7416-41B9-ADD1-E9EAFE494C8C}" destId="{AAB9EB44-4D29-44B5-AC10-852CF35EF4B7}" srcOrd="1" destOrd="0" presId="urn:microsoft.com/office/officeart/2005/8/layout/orgChart1"/>
    <dgm:cxn modelId="{D1B25C00-E359-43A0-880E-77FD33DBF0DD}" type="presParOf" srcId="{FD04B10A-72B9-4C34-8A4F-9E1BC19E31BD}" destId="{694E8EAC-CF03-40EB-8438-255A0B131D7E}" srcOrd="1" destOrd="0" presId="urn:microsoft.com/office/officeart/2005/8/layout/orgChart1"/>
    <dgm:cxn modelId="{AE131EC3-D5B3-4F99-B16E-ED244FED3251}" type="presParOf" srcId="{FD04B10A-72B9-4C34-8A4F-9E1BC19E31BD}" destId="{F431BA5C-36A1-4CE6-A016-DAF4746B0DBB}" srcOrd="2" destOrd="0" presId="urn:microsoft.com/office/officeart/2005/8/layout/orgChart1"/>
    <dgm:cxn modelId="{4562B61C-83F5-43C2-BADC-FE6E5965C58D}" type="presParOf" srcId="{3450A73D-8189-401C-9DEB-FF5E4C4861A2}" destId="{E9804F4D-3206-4D95-AB9C-23506DB95881}" srcOrd="2" destOrd="0" presId="urn:microsoft.com/office/officeart/2005/8/layout/orgChart1"/>
    <dgm:cxn modelId="{B6768249-F953-44E9-98C0-4CCD30BBB0AD}" type="presParOf" srcId="{442CB019-C1AD-4EAF-8DC6-1CB58EA07240}" destId="{B42503CE-1F58-415E-A6EE-453550895E76}" srcOrd="2" destOrd="0" presId="urn:microsoft.com/office/officeart/2005/8/layout/orgChart1"/>
    <dgm:cxn modelId="{5F6304D2-21DE-4842-A575-A1249255F7DA}" type="presParOf" srcId="{594F64B0-8B52-44C8-BC21-F6EC0B254E34}" destId="{95C0C009-5670-45C1-919D-65C09EC22174}" srcOrd="10" destOrd="0" presId="urn:microsoft.com/office/officeart/2005/8/layout/orgChart1"/>
    <dgm:cxn modelId="{7C7EDD48-72D1-4A0B-B3EC-8F068045BB0D}" type="presParOf" srcId="{594F64B0-8B52-44C8-BC21-F6EC0B254E34}" destId="{EF8706B4-4AC8-4659-9C04-6069C934A722}" srcOrd="11" destOrd="0" presId="urn:microsoft.com/office/officeart/2005/8/layout/orgChart1"/>
    <dgm:cxn modelId="{C21BBE79-894D-46BB-B970-38159E2E3FF0}" type="presParOf" srcId="{EF8706B4-4AC8-4659-9C04-6069C934A722}" destId="{9AD0D648-4647-4744-9C66-7B83F4A6A631}" srcOrd="0" destOrd="0" presId="urn:microsoft.com/office/officeart/2005/8/layout/orgChart1"/>
    <dgm:cxn modelId="{22451A69-1F17-4F5C-B185-F7B8B662D82D}" type="presParOf" srcId="{9AD0D648-4647-4744-9C66-7B83F4A6A631}" destId="{CCF0BCFE-2EBB-4808-8722-D2FF63A33E07}" srcOrd="0" destOrd="0" presId="urn:microsoft.com/office/officeart/2005/8/layout/orgChart1"/>
    <dgm:cxn modelId="{0FC2B16D-7F8B-425E-B6B6-952654762FBC}" type="presParOf" srcId="{9AD0D648-4647-4744-9C66-7B83F4A6A631}" destId="{BCDD14CD-2398-4EF3-B6AC-F489A25A8D32}" srcOrd="1" destOrd="0" presId="urn:microsoft.com/office/officeart/2005/8/layout/orgChart1"/>
    <dgm:cxn modelId="{096D3AEB-26EC-4494-931B-C2F8858D632E}" type="presParOf" srcId="{EF8706B4-4AC8-4659-9C04-6069C934A722}" destId="{3807A75E-2E68-40B7-811F-91DB6EA97F15}" srcOrd="1" destOrd="0" presId="urn:microsoft.com/office/officeart/2005/8/layout/orgChart1"/>
    <dgm:cxn modelId="{54C872E8-2787-4477-81A1-D44F3D963096}" type="presParOf" srcId="{3807A75E-2E68-40B7-811F-91DB6EA97F15}" destId="{0B4FA7B9-0596-484A-9572-1D3A34ED856F}" srcOrd="0" destOrd="0" presId="urn:microsoft.com/office/officeart/2005/8/layout/orgChart1"/>
    <dgm:cxn modelId="{13ECD9A7-AA53-4126-B3D7-0BFAB0869901}" type="presParOf" srcId="{3807A75E-2E68-40B7-811F-91DB6EA97F15}" destId="{65515EDB-86B4-49F6-833F-D1FF718F574C}" srcOrd="1" destOrd="0" presId="urn:microsoft.com/office/officeart/2005/8/layout/orgChart1"/>
    <dgm:cxn modelId="{D5056948-5410-4EB3-9F8E-6D242A2626A7}" type="presParOf" srcId="{65515EDB-86B4-49F6-833F-D1FF718F574C}" destId="{0775187B-F46A-4B37-A8BD-CF4EA925C386}" srcOrd="0" destOrd="0" presId="urn:microsoft.com/office/officeart/2005/8/layout/orgChart1"/>
    <dgm:cxn modelId="{86255CC6-BC13-485C-ADE1-047DE50EB0DB}" type="presParOf" srcId="{0775187B-F46A-4B37-A8BD-CF4EA925C386}" destId="{60DE2522-1093-4651-9D1E-B01D7A576021}" srcOrd="0" destOrd="0" presId="urn:microsoft.com/office/officeart/2005/8/layout/orgChart1"/>
    <dgm:cxn modelId="{51526FB9-2A5D-44D0-AC06-95B9352EF291}" type="presParOf" srcId="{0775187B-F46A-4B37-A8BD-CF4EA925C386}" destId="{F0DCCBD9-D3AC-4735-BF95-FA79EAC009AB}" srcOrd="1" destOrd="0" presId="urn:microsoft.com/office/officeart/2005/8/layout/orgChart1"/>
    <dgm:cxn modelId="{FBB89E24-C14B-4DD7-878B-E0B722EF87CA}" type="presParOf" srcId="{65515EDB-86B4-49F6-833F-D1FF718F574C}" destId="{DF33AEAB-08A5-49EC-A36B-21B98743D5F8}" srcOrd="1" destOrd="0" presId="urn:microsoft.com/office/officeart/2005/8/layout/orgChart1"/>
    <dgm:cxn modelId="{6900CB56-0C3F-4E84-9416-9BE24D8CC311}" type="presParOf" srcId="{65515EDB-86B4-49F6-833F-D1FF718F574C}" destId="{5CF1F884-A7DA-4A42-9F21-A4AB2A31F407}" srcOrd="2" destOrd="0" presId="urn:microsoft.com/office/officeart/2005/8/layout/orgChart1"/>
    <dgm:cxn modelId="{7C8A8BD7-E3E9-4767-827C-5001594281C1}" type="presParOf" srcId="{3807A75E-2E68-40B7-811F-91DB6EA97F15}" destId="{39FE134D-91C1-45BE-833D-A48807FA98EF}" srcOrd="2" destOrd="0" presId="urn:microsoft.com/office/officeart/2005/8/layout/orgChart1"/>
    <dgm:cxn modelId="{809012A0-9C57-4E36-97CF-C19134211F65}" type="presParOf" srcId="{3807A75E-2E68-40B7-811F-91DB6EA97F15}" destId="{95D87A50-69EC-43B4-8F49-DE7ACA515384}" srcOrd="3" destOrd="0" presId="urn:microsoft.com/office/officeart/2005/8/layout/orgChart1"/>
    <dgm:cxn modelId="{115295CA-57CC-43B6-9A6E-BF6DC9109D63}" type="presParOf" srcId="{95D87A50-69EC-43B4-8F49-DE7ACA515384}" destId="{1DC1D984-D7A5-4410-98BF-DE358A518E0A}" srcOrd="0" destOrd="0" presId="urn:microsoft.com/office/officeart/2005/8/layout/orgChart1"/>
    <dgm:cxn modelId="{86FDB48E-3F7D-4392-8B65-3408BC87F4C3}" type="presParOf" srcId="{1DC1D984-D7A5-4410-98BF-DE358A518E0A}" destId="{958F5A7D-70F4-464D-A655-D989F28C23E1}" srcOrd="0" destOrd="0" presId="urn:microsoft.com/office/officeart/2005/8/layout/orgChart1"/>
    <dgm:cxn modelId="{8B6ACD3F-6502-4232-B1E9-E83608FF49FB}" type="presParOf" srcId="{1DC1D984-D7A5-4410-98BF-DE358A518E0A}" destId="{170F0DBD-9594-4066-BF06-E5297C5AAAE1}" srcOrd="1" destOrd="0" presId="urn:microsoft.com/office/officeart/2005/8/layout/orgChart1"/>
    <dgm:cxn modelId="{AB91C748-5D6E-471A-8C46-CB714E3D99E9}" type="presParOf" srcId="{95D87A50-69EC-43B4-8F49-DE7ACA515384}" destId="{2D48920E-DA0C-48E6-9B0E-41589ADCD1C8}" srcOrd="1" destOrd="0" presId="urn:microsoft.com/office/officeart/2005/8/layout/orgChart1"/>
    <dgm:cxn modelId="{FCA4C597-299D-47F5-BC08-28DEE452D357}" type="presParOf" srcId="{95D87A50-69EC-43B4-8F49-DE7ACA515384}" destId="{C7221148-7FCA-47BB-91F1-2713FA7CD776}" srcOrd="2" destOrd="0" presId="urn:microsoft.com/office/officeart/2005/8/layout/orgChart1"/>
    <dgm:cxn modelId="{1D44CF50-5C79-4C35-BC7D-8C3F7DF8ABE2}" type="presParOf" srcId="{EF8706B4-4AC8-4659-9C04-6069C934A722}" destId="{2D016943-7DBF-4AE2-8912-8C3C97C14261}" srcOrd="2" destOrd="0" presId="urn:microsoft.com/office/officeart/2005/8/layout/orgChart1"/>
    <dgm:cxn modelId="{13CF1591-12A2-40EF-AA1B-2FBF8CDB40E4}" type="presParOf" srcId="{3AC357DB-128F-4136-AD09-19E1CEA382FE}" destId="{D752E5BB-F36A-4D78-AF8C-8909361A03E8}" srcOrd="2" destOrd="0" presId="urn:microsoft.com/office/officeart/2005/8/layout/orgChart1"/>
    <dgm:cxn modelId="{092850EE-FC92-4AF5-B363-90F461C40EB4}" type="presParOf" srcId="{D752E5BB-F36A-4D78-AF8C-8909361A03E8}" destId="{917D04FC-43E7-4DC4-9F42-A85AEDD70E7A}" srcOrd="0" destOrd="0" presId="urn:microsoft.com/office/officeart/2005/8/layout/orgChart1"/>
    <dgm:cxn modelId="{C9F8B0DA-EEBB-4701-BFB4-B5FDE7D1E6B4}" type="presParOf" srcId="{D752E5BB-F36A-4D78-AF8C-8909361A03E8}" destId="{CE371493-00A4-44D8-8390-6E167B8E82C8}" srcOrd="1" destOrd="0" presId="urn:microsoft.com/office/officeart/2005/8/layout/orgChart1"/>
    <dgm:cxn modelId="{25E44E73-DFBE-450E-9AE2-9505D740E018}" type="presParOf" srcId="{CE371493-00A4-44D8-8390-6E167B8E82C8}" destId="{F005CBD2-8162-4FF4-8FC1-319525231D26}" srcOrd="0" destOrd="0" presId="urn:microsoft.com/office/officeart/2005/8/layout/orgChart1"/>
    <dgm:cxn modelId="{42235F59-9E13-418B-8C78-579DE52A9EFF}" type="presParOf" srcId="{F005CBD2-8162-4FF4-8FC1-319525231D26}" destId="{1B95B060-6740-4BB4-B801-1041CE130A9E}" srcOrd="0" destOrd="0" presId="urn:microsoft.com/office/officeart/2005/8/layout/orgChart1"/>
    <dgm:cxn modelId="{3A5109EB-6231-4AAB-A1E8-833E512346CD}" type="presParOf" srcId="{F005CBD2-8162-4FF4-8FC1-319525231D26}" destId="{97461454-31AB-4C49-B7F3-E53F508CB6D3}" srcOrd="1" destOrd="0" presId="urn:microsoft.com/office/officeart/2005/8/layout/orgChart1"/>
    <dgm:cxn modelId="{BCAEA58A-19D0-4403-B2CC-730833CA82D2}" type="presParOf" srcId="{CE371493-00A4-44D8-8390-6E167B8E82C8}" destId="{3DCE7E57-C228-47AA-9255-DCF9C178086A}" srcOrd="1" destOrd="0" presId="urn:microsoft.com/office/officeart/2005/8/layout/orgChart1"/>
    <dgm:cxn modelId="{EC0F3DA6-C207-419B-8D51-2B845B00CB78}" type="presParOf" srcId="{CE371493-00A4-44D8-8390-6E167B8E82C8}" destId="{0D0433AE-4E23-44DB-B18A-7CFAC32C17E0}" srcOrd="2" destOrd="0" presId="urn:microsoft.com/office/officeart/2005/8/layout/orgChart1"/>
    <dgm:cxn modelId="{1EA1687A-5A05-42AF-AFF2-E3D48AE2296D}" type="presParOf" srcId="{D752E5BB-F36A-4D78-AF8C-8909361A03E8}" destId="{02B9C50E-89E3-4D66-AA13-E5B601B57F6E}" srcOrd="2" destOrd="0" presId="urn:microsoft.com/office/officeart/2005/8/layout/orgChart1"/>
    <dgm:cxn modelId="{1F15246F-C300-42EF-A4FD-CBE4E62A62BC}" type="presParOf" srcId="{D752E5BB-F36A-4D78-AF8C-8909361A03E8}" destId="{D17C3A77-C910-4DA2-A821-554D8361D76D}" srcOrd="3" destOrd="0" presId="urn:microsoft.com/office/officeart/2005/8/layout/orgChart1"/>
    <dgm:cxn modelId="{42FF9303-0C6A-4655-883D-F3C71B01F2E8}" type="presParOf" srcId="{D17C3A77-C910-4DA2-A821-554D8361D76D}" destId="{2F06ED5A-01AF-4CB4-BCCF-F6D3C51F5B5E}" srcOrd="0" destOrd="0" presId="urn:microsoft.com/office/officeart/2005/8/layout/orgChart1"/>
    <dgm:cxn modelId="{3AE6532D-FB63-44F7-8945-157E208E0342}" type="presParOf" srcId="{2F06ED5A-01AF-4CB4-BCCF-F6D3C51F5B5E}" destId="{0D18B298-975F-4D77-9FCD-7DCEEE221E49}" srcOrd="0" destOrd="0" presId="urn:microsoft.com/office/officeart/2005/8/layout/orgChart1"/>
    <dgm:cxn modelId="{8726D886-CFC6-46F6-99AC-9620FFC1C32D}" type="presParOf" srcId="{2F06ED5A-01AF-4CB4-BCCF-F6D3C51F5B5E}" destId="{69A68DCA-81CB-4551-B9ED-837749EBD879}" srcOrd="1" destOrd="0" presId="urn:microsoft.com/office/officeart/2005/8/layout/orgChart1"/>
    <dgm:cxn modelId="{A9DC747D-A8DE-4DEE-B386-C14C323E6A96}" type="presParOf" srcId="{D17C3A77-C910-4DA2-A821-554D8361D76D}" destId="{AC60B5FB-BC01-493F-8408-2912329BB749}" srcOrd="1" destOrd="0" presId="urn:microsoft.com/office/officeart/2005/8/layout/orgChart1"/>
    <dgm:cxn modelId="{611B5559-F3E9-4080-A43F-D5260F197490}" type="presParOf" srcId="{D17C3A77-C910-4DA2-A821-554D8361D76D}" destId="{9C2F5DBB-3F30-4C0C-A6FF-1E8940BFD74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9C50E-89E3-4D66-AA13-E5B601B57F6E}">
      <dsp:nvSpPr>
        <dsp:cNvPr id="0" name=""/>
        <dsp:cNvSpPr/>
      </dsp:nvSpPr>
      <dsp:spPr>
        <a:xfrm>
          <a:off x="6113877" y="1062927"/>
          <a:ext cx="127392" cy="558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098"/>
              </a:lnTo>
              <a:lnTo>
                <a:pt x="127392" y="5580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7D04FC-43E7-4DC4-9F42-A85AEDD70E7A}">
      <dsp:nvSpPr>
        <dsp:cNvPr id="0" name=""/>
        <dsp:cNvSpPr/>
      </dsp:nvSpPr>
      <dsp:spPr>
        <a:xfrm>
          <a:off x="5986485" y="1062927"/>
          <a:ext cx="127392" cy="558098"/>
        </a:xfrm>
        <a:custGeom>
          <a:avLst/>
          <a:gdLst/>
          <a:ahLst/>
          <a:cxnLst/>
          <a:rect l="0" t="0" r="0" b="0"/>
          <a:pathLst>
            <a:path>
              <a:moveTo>
                <a:pt x="127392" y="0"/>
              </a:moveTo>
              <a:lnTo>
                <a:pt x="127392" y="558098"/>
              </a:lnTo>
              <a:lnTo>
                <a:pt x="0" y="5580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FE134D-91C1-45BE-833D-A48807FA98EF}">
      <dsp:nvSpPr>
        <dsp:cNvPr id="0" name=""/>
        <dsp:cNvSpPr/>
      </dsp:nvSpPr>
      <dsp:spPr>
        <a:xfrm>
          <a:off x="10399712" y="2785754"/>
          <a:ext cx="181988" cy="141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9512"/>
              </a:lnTo>
              <a:lnTo>
                <a:pt x="181988" y="141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4FA7B9-0596-484A-9572-1D3A34ED856F}">
      <dsp:nvSpPr>
        <dsp:cNvPr id="0" name=""/>
        <dsp:cNvSpPr/>
      </dsp:nvSpPr>
      <dsp:spPr>
        <a:xfrm>
          <a:off x="10399712" y="2785754"/>
          <a:ext cx="181988" cy="558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098"/>
              </a:lnTo>
              <a:lnTo>
                <a:pt x="181988" y="5580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0C009-5670-45C1-919D-65C09EC22174}">
      <dsp:nvSpPr>
        <dsp:cNvPr id="0" name=""/>
        <dsp:cNvSpPr/>
      </dsp:nvSpPr>
      <dsp:spPr>
        <a:xfrm>
          <a:off x="6113877" y="1062927"/>
          <a:ext cx="4771138" cy="1116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8805"/>
              </a:lnTo>
              <a:lnTo>
                <a:pt x="4771138" y="988805"/>
              </a:lnTo>
              <a:lnTo>
                <a:pt x="4771138" y="11161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CF4C4-DC97-4DDA-AEE0-FEF5CB9F6F2C}">
      <dsp:nvSpPr>
        <dsp:cNvPr id="0" name=""/>
        <dsp:cNvSpPr/>
      </dsp:nvSpPr>
      <dsp:spPr>
        <a:xfrm>
          <a:off x="9006855" y="3647167"/>
          <a:ext cx="181988" cy="558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098"/>
              </a:lnTo>
              <a:lnTo>
                <a:pt x="181988" y="5580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C462FF-A72E-4E26-8444-3FFEF7D7864D}">
      <dsp:nvSpPr>
        <dsp:cNvPr id="0" name=""/>
        <dsp:cNvSpPr/>
      </dsp:nvSpPr>
      <dsp:spPr>
        <a:xfrm>
          <a:off x="8682952" y="2785754"/>
          <a:ext cx="809206" cy="254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392"/>
              </a:lnTo>
              <a:lnTo>
                <a:pt x="809206" y="127392"/>
              </a:lnTo>
              <a:lnTo>
                <a:pt x="809206" y="2547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FC553-0730-4F4D-B87B-7D91EA7E5B2B}">
      <dsp:nvSpPr>
        <dsp:cNvPr id="0" name=""/>
        <dsp:cNvSpPr/>
      </dsp:nvSpPr>
      <dsp:spPr>
        <a:xfrm>
          <a:off x="8024116" y="2785754"/>
          <a:ext cx="658835" cy="254784"/>
        </a:xfrm>
        <a:custGeom>
          <a:avLst/>
          <a:gdLst/>
          <a:ahLst/>
          <a:cxnLst/>
          <a:rect l="0" t="0" r="0" b="0"/>
          <a:pathLst>
            <a:path>
              <a:moveTo>
                <a:pt x="658835" y="0"/>
              </a:moveTo>
              <a:lnTo>
                <a:pt x="658835" y="127392"/>
              </a:lnTo>
              <a:lnTo>
                <a:pt x="0" y="127392"/>
              </a:lnTo>
              <a:lnTo>
                <a:pt x="0" y="2547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0E80F0-6FEF-471C-A913-60F17B2C2FC6}">
      <dsp:nvSpPr>
        <dsp:cNvPr id="0" name=""/>
        <dsp:cNvSpPr/>
      </dsp:nvSpPr>
      <dsp:spPr>
        <a:xfrm>
          <a:off x="6113877" y="1062927"/>
          <a:ext cx="2569074" cy="1116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8805"/>
              </a:lnTo>
              <a:lnTo>
                <a:pt x="2569074" y="988805"/>
              </a:lnTo>
              <a:lnTo>
                <a:pt x="2569074" y="11161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9690E-D04F-4DE3-865E-2081A441FA94}">
      <dsp:nvSpPr>
        <dsp:cNvPr id="0" name=""/>
        <dsp:cNvSpPr/>
      </dsp:nvSpPr>
      <dsp:spPr>
        <a:xfrm>
          <a:off x="5692270" y="2785754"/>
          <a:ext cx="257174" cy="141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9512"/>
              </a:lnTo>
              <a:lnTo>
                <a:pt x="257174" y="141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FF4DA-6FB8-42D5-B20D-C25C6B72E850}">
      <dsp:nvSpPr>
        <dsp:cNvPr id="0" name=""/>
        <dsp:cNvSpPr/>
      </dsp:nvSpPr>
      <dsp:spPr>
        <a:xfrm>
          <a:off x="5692270" y="2785754"/>
          <a:ext cx="257174" cy="558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098"/>
              </a:lnTo>
              <a:lnTo>
                <a:pt x="257174" y="5580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AFF3BC-9F25-4857-A9F5-C92BBEE19C1D}">
      <dsp:nvSpPr>
        <dsp:cNvPr id="0" name=""/>
        <dsp:cNvSpPr/>
      </dsp:nvSpPr>
      <dsp:spPr>
        <a:xfrm>
          <a:off x="6068157" y="1062927"/>
          <a:ext cx="91440" cy="11161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88805"/>
              </a:lnTo>
              <a:lnTo>
                <a:pt x="109416" y="988805"/>
              </a:lnTo>
              <a:lnTo>
                <a:pt x="109416" y="11161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1DD3F-5F76-4A40-A9F8-89B3BEDF5814}">
      <dsp:nvSpPr>
        <dsp:cNvPr id="0" name=""/>
        <dsp:cNvSpPr/>
      </dsp:nvSpPr>
      <dsp:spPr>
        <a:xfrm>
          <a:off x="4709530" y="1062927"/>
          <a:ext cx="1404346" cy="1116197"/>
        </a:xfrm>
        <a:custGeom>
          <a:avLst/>
          <a:gdLst/>
          <a:ahLst/>
          <a:cxnLst/>
          <a:rect l="0" t="0" r="0" b="0"/>
          <a:pathLst>
            <a:path>
              <a:moveTo>
                <a:pt x="1404346" y="0"/>
              </a:moveTo>
              <a:lnTo>
                <a:pt x="1404346" y="988805"/>
              </a:lnTo>
              <a:lnTo>
                <a:pt x="0" y="988805"/>
              </a:lnTo>
              <a:lnTo>
                <a:pt x="0" y="11161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207763-0F60-455F-9AA0-2D9659113700}">
      <dsp:nvSpPr>
        <dsp:cNvPr id="0" name=""/>
        <dsp:cNvSpPr/>
      </dsp:nvSpPr>
      <dsp:spPr>
        <a:xfrm>
          <a:off x="2756184" y="2785754"/>
          <a:ext cx="257174" cy="141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9512"/>
              </a:lnTo>
              <a:lnTo>
                <a:pt x="257174" y="141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26555-2384-4134-911E-3FC8C041EC29}">
      <dsp:nvSpPr>
        <dsp:cNvPr id="0" name=""/>
        <dsp:cNvSpPr/>
      </dsp:nvSpPr>
      <dsp:spPr>
        <a:xfrm>
          <a:off x="2756184" y="2785754"/>
          <a:ext cx="257174" cy="558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098"/>
              </a:lnTo>
              <a:lnTo>
                <a:pt x="257174" y="5580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6CFA16-5003-4D6E-91A2-BB2C3875D51D}">
      <dsp:nvSpPr>
        <dsp:cNvPr id="0" name=""/>
        <dsp:cNvSpPr/>
      </dsp:nvSpPr>
      <dsp:spPr>
        <a:xfrm>
          <a:off x="3241488" y="1062927"/>
          <a:ext cx="2872389" cy="1116197"/>
        </a:xfrm>
        <a:custGeom>
          <a:avLst/>
          <a:gdLst/>
          <a:ahLst/>
          <a:cxnLst/>
          <a:rect l="0" t="0" r="0" b="0"/>
          <a:pathLst>
            <a:path>
              <a:moveTo>
                <a:pt x="2872389" y="0"/>
              </a:moveTo>
              <a:lnTo>
                <a:pt x="2872389" y="988805"/>
              </a:lnTo>
              <a:lnTo>
                <a:pt x="0" y="988805"/>
              </a:lnTo>
              <a:lnTo>
                <a:pt x="0" y="11161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CCC3DC-C9DE-4B80-A6DB-AFC606B64FC7}">
      <dsp:nvSpPr>
        <dsp:cNvPr id="0" name=""/>
        <dsp:cNvSpPr/>
      </dsp:nvSpPr>
      <dsp:spPr>
        <a:xfrm>
          <a:off x="1342738" y="2785754"/>
          <a:ext cx="809206" cy="254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392"/>
              </a:lnTo>
              <a:lnTo>
                <a:pt x="809206" y="127392"/>
              </a:lnTo>
              <a:lnTo>
                <a:pt x="809206" y="2547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EAB77D-A78F-4D8B-BDC0-406448897256}">
      <dsp:nvSpPr>
        <dsp:cNvPr id="0" name=""/>
        <dsp:cNvSpPr/>
      </dsp:nvSpPr>
      <dsp:spPr>
        <a:xfrm>
          <a:off x="198599" y="3647167"/>
          <a:ext cx="181988" cy="558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098"/>
              </a:lnTo>
              <a:lnTo>
                <a:pt x="181988" y="5580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5D2EB-0DC9-43F8-81A7-E3910EC215A4}">
      <dsp:nvSpPr>
        <dsp:cNvPr id="0" name=""/>
        <dsp:cNvSpPr/>
      </dsp:nvSpPr>
      <dsp:spPr>
        <a:xfrm>
          <a:off x="683902" y="2785754"/>
          <a:ext cx="658835" cy="254784"/>
        </a:xfrm>
        <a:custGeom>
          <a:avLst/>
          <a:gdLst/>
          <a:ahLst/>
          <a:cxnLst/>
          <a:rect l="0" t="0" r="0" b="0"/>
          <a:pathLst>
            <a:path>
              <a:moveTo>
                <a:pt x="658835" y="0"/>
              </a:moveTo>
              <a:lnTo>
                <a:pt x="658835" y="127392"/>
              </a:lnTo>
              <a:lnTo>
                <a:pt x="0" y="127392"/>
              </a:lnTo>
              <a:lnTo>
                <a:pt x="0" y="2547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BA3176-1111-47B6-AF11-68FE970A96A9}">
      <dsp:nvSpPr>
        <dsp:cNvPr id="0" name=""/>
        <dsp:cNvSpPr/>
      </dsp:nvSpPr>
      <dsp:spPr>
        <a:xfrm>
          <a:off x="1342738" y="1062927"/>
          <a:ext cx="4771138" cy="1116197"/>
        </a:xfrm>
        <a:custGeom>
          <a:avLst/>
          <a:gdLst/>
          <a:ahLst/>
          <a:cxnLst/>
          <a:rect l="0" t="0" r="0" b="0"/>
          <a:pathLst>
            <a:path>
              <a:moveTo>
                <a:pt x="4771138" y="0"/>
              </a:moveTo>
              <a:lnTo>
                <a:pt x="4771138" y="988805"/>
              </a:lnTo>
              <a:lnTo>
                <a:pt x="0" y="988805"/>
              </a:lnTo>
              <a:lnTo>
                <a:pt x="0" y="11161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D43A9-3F2F-46D5-B711-A5F4582D8853}">
      <dsp:nvSpPr>
        <dsp:cNvPr id="0" name=""/>
        <dsp:cNvSpPr/>
      </dsp:nvSpPr>
      <dsp:spPr>
        <a:xfrm>
          <a:off x="5300102" y="235339"/>
          <a:ext cx="1627549" cy="8275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err="1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밀리의서재</a:t>
          </a:r>
          <a:endParaRPr lang="ko-KR" altLang="en-US" sz="24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5300102" y="235339"/>
        <a:ext cx="1627549" cy="827587"/>
      </dsp:txXfrm>
    </dsp:sp>
    <dsp:sp modelId="{F691786B-EAA1-422D-866F-AF6A0F46CA37}">
      <dsp:nvSpPr>
        <dsp:cNvPr id="0" name=""/>
        <dsp:cNvSpPr/>
      </dsp:nvSpPr>
      <dsp:spPr>
        <a:xfrm>
          <a:off x="736109" y="2179125"/>
          <a:ext cx="1213258" cy="606629"/>
        </a:xfrm>
        <a:prstGeom prst="rect">
          <a:avLst/>
        </a:prstGeom>
        <a:solidFill>
          <a:srgbClr val="7C838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서점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736109" y="2179125"/>
        <a:ext cx="1213258" cy="606629"/>
      </dsp:txXfrm>
    </dsp:sp>
    <dsp:sp modelId="{D65132AC-2F4C-4120-8CA2-EC8C20027A49}">
      <dsp:nvSpPr>
        <dsp:cNvPr id="0" name=""/>
        <dsp:cNvSpPr/>
      </dsp:nvSpPr>
      <dsp:spPr>
        <a:xfrm>
          <a:off x="77273" y="3040538"/>
          <a:ext cx="1213258" cy="60662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종이책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77273" y="3040538"/>
        <a:ext cx="1213258" cy="606629"/>
      </dsp:txXfrm>
    </dsp:sp>
    <dsp:sp modelId="{602F0A91-040C-46B6-A749-DB0A1FFBC1C7}">
      <dsp:nvSpPr>
        <dsp:cNvPr id="0" name=""/>
        <dsp:cNvSpPr/>
      </dsp:nvSpPr>
      <dsp:spPr>
        <a:xfrm>
          <a:off x="380588" y="3901952"/>
          <a:ext cx="1213258" cy="60662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구매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380588" y="3901952"/>
        <a:ext cx="1213258" cy="606629"/>
      </dsp:txXfrm>
    </dsp:sp>
    <dsp:sp modelId="{57FFBF7F-3280-49E6-9816-CAF4479108C4}">
      <dsp:nvSpPr>
        <dsp:cNvPr id="0" name=""/>
        <dsp:cNvSpPr/>
      </dsp:nvSpPr>
      <dsp:spPr>
        <a:xfrm>
          <a:off x="1545316" y="3040538"/>
          <a:ext cx="1213258" cy="60662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교보문고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1545316" y="3040538"/>
        <a:ext cx="1213258" cy="606629"/>
      </dsp:txXfrm>
    </dsp:sp>
    <dsp:sp modelId="{318B5D5E-DE4E-4065-8E35-C97532F594EA}">
      <dsp:nvSpPr>
        <dsp:cNvPr id="0" name=""/>
        <dsp:cNvSpPr/>
      </dsp:nvSpPr>
      <dsp:spPr>
        <a:xfrm>
          <a:off x="2634858" y="2179125"/>
          <a:ext cx="1213258" cy="606629"/>
        </a:xfrm>
        <a:prstGeom prst="rect">
          <a:avLst/>
        </a:prstGeom>
        <a:solidFill>
          <a:srgbClr val="7C838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도서관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2634858" y="2179125"/>
        <a:ext cx="1213258" cy="606629"/>
      </dsp:txXfrm>
    </dsp:sp>
    <dsp:sp modelId="{B2E9BB2A-9959-425C-B69A-A68D4216DB87}">
      <dsp:nvSpPr>
        <dsp:cNvPr id="0" name=""/>
        <dsp:cNvSpPr/>
      </dsp:nvSpPr>
      <dsp:spPr>
        <a:xfrm>
          <a:off x="3013359" y="3040538"/>
          <a:ext cx="1213258" cy="60662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대여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3013359" y="3040538"/>
        <a:ext cx="1213258" cy="606629"/>
      </dsp:txXfrm>
    </dsp:sp>
    <dsp:sp modelId="{F0777174-02F1-4129-85F9-F65CAEE69846}">
      <dsp:nvSpPr>
        <dsp:cNvPr id="0" name=""/>
        <dsp:cNvSpPr/>
      </dsp:nvSpPr>
      <dsp:spPr>
        <a:xfrm>
          <a:off x="3013359" y="3901952"/>
          <a:ext cx="1213258" cy="60662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스터디카페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3013359" y="3901952"/>
        <a:ext cx="1213258" cy="606629"/>
      </dsp:txXfrm>
    </dsp:sp>
    <dsp:sp modelId="{E022688F-4710-461B-8D05-4260F54D130B}">
      <dsp:nvSpPr>
        <dsp:cNvPr id="0" name=""/>
        <dsp:cNvSpPr/>
      </dsp:nvSpPr>
      <dsp:spPr>
        <a:xfrm>
          <a:off x="4102901" y="2179125"/>
          <a:ext cx="1213258" cy="606629"/>
        </a:xfrm>
        <a:prstGeom prst="rect">
          <a:avLst/>
        </a:prstGeom>
        <a:solidFill>
          <a:srgbClr val="7C838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베스트셀러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4102901" y="2179125"/>
        <a:ext cx="1213258" cy="606629"/>
      </dsp:txXfrm>
    </dsp:sp>
    <dsp:sp modelId="{69BABE8A-1FFE-4EBD-92F2-ECBEA2FAFBEA}">
      <dsp:nvSpPr>
        <dsp:cNvPr id="0" name=""/>
        <dsp:cNvSpPr/>
      </dsp:nvSpPr>
      <dsp:spPr>
        <a:xfrm>
          <a:off x="5570944" y="2179125"/>
          <a:ext cx="1213258" cy="606629"/>
        </a:xfrm>
        <a:prstGeom prst="rect">
          <a:avLst/>
        </a:prstGeom>
        <a:solidFill>
          <a:srgbClr val="7C838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전자책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5570944" y="2179125"/>
        <a:ext cx="1213258" cy="606629"/>
      </dsp:txXfrm>
    </dsp:sp>
    <dsp:sp modelId="{A5C6168B-568B-4AFA-A9BE-0E8390867930}">
      <dsp:nvSpPr>
        <dsp:cNvPr id="0" name=""/>
        <dsp:cNvSpPr/>
      </dsp:nvSpPr>
      <dsp:spPr>
        <a:xfrm>
          <a:off x="5949444" y="3040538"/>
          <a:ext cx="1213258" cy="60662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이북리더기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5949444" y="3040538"/>
        <a:ext cx="1213258" cy="606629"/>
      </dsp:txXfrm>
    </dsp:sp>
    <dsp:sp modelId="{5248C156-CADA-4FF9-8856-5B5FBEE21B29}">
      <dsp:nvSpPr>
        <dsp:cNvPr id="0" name=""/>
        <dsp:cNvSpPr/>
      </dsp:nvSpPr>
      <dsp:spPr>
        <a:xfrm>
          <a:off x="5949444" y="3901952"/>
          <a:ext cx="1213258" cy="60662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아이패드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5949444" y="3901952"/>
        <a:ext cx="1213258" cy="606629"/>
      </dsp:txXfrm>
    </dsp:sp>
    <dsp:sp modelId="{00E6EFCD-D96D-49DF-AA83-EE7900D0294A}">
      <dsp:nvSpPr>
        <dsp:cNvPr id="0" name=""/>
        <dsp:cNvSpPr/>
      </dsp:nvSpPr>
      <dsp:spPr>
        <a:xfrm>
          <a:off x="8076322" y="2179125"/>
          <a:ext cx="1213258" cy="606629"/>
        </a:xfrm>
        <a:prstGeom prst="rect">
          <a:avLst/>
        </a:prstGeom>
        <a:solidFill>
          <a:srgbClr val="7C838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오디오북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8076322" y="2179125"/>
        <a:ext cx="1213258" cy="606629"/>
      </dsp:txXfrm>
    </dsp:sp>
    <dsp:sp modelId="{00FB66CC-2AE2-4D58-AF1F-3AD66D281973}">
      <dsp:nvSpPr>
        <dsp:cNvPr id="0" name=""/>
        <dsp:cNvSpPr/>
      </dsp:nvSpPr>
      <dsp:spPr>
        <a:xfrm>
          <a:off x="7417487" y="3040538"/>
          <a:ext cx="1213258" cy="60662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유튜브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7417487" y="3040538"/>
        <a:ext cx="1213258" cy="606629"/>
      </dsp:txXfrm>
    </dsp:sp>
    <dsp:sp modelId="{CC7E323E-9A4F-4DE9-9588-06E130A50516}">
      <dsp:nvSpPr>
        <dsp:cNvPr id="0" name=""/>
        <dsp:cNvSpPr/>
      </dsp:nvSpPr>
      <dsp:spPr>
        <a:xfrm>
          <a:off x="8885529" y="3040538"/>
          <a:ext cx="1213258" cy="60662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ASMR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8885529" y="3040538"/>
        <a:ext cx="1213258" cy="606629"/>
      </dsp:txXfrm>
    </dsp:sp>
    <dsp:sp modelId="{41C5764C-84B4-412A-B057-C28008751888}">
      <dsp:nvSpPr>
        <dsp:cNvPr id="0" name=""/>
        <dsp:cNvSpPr/>
      </dsp:nvSpPr>
      <dsp:spPr>
        <a:xfrm>
          <a:off x="9188844" y="3901952"/>
          <a:ext cx="1213258" cy="60662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이어폰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9188844" y="3901952"/>
        <a:ext cx="1213258" cy="606629"/>
      </dsp:txXfrm>
    </dsp:sp>
    <dsp:sp modelId="{CCF0BCFE-2EBB-4808-8722-D2FF63A33E07}">
      <dsp:nvSpPr>
        <dsp:cNvPr id="0" name=""/>
        <dsp:cNvSpPr/>
      </dsp:nvSpPr>
      <dsp:spPr>
        <a:xfrm>
          <a:off x="10278386" y="2179125"/>
          <a:ext cx="1213258" cy="606629"/>
        </a:xfrm>
        <a:prstGeom prst="rect">
          <a:avLst/>
        </a:prstGeom>
        <a:solidFill>
          <a:srgbClr val="7C838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구독서비스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10278386" y="2179125"/>
        <a:ext cx="1213258" cy="606629"/>
      </dsp:txXfrm>
    </dsp:sp>
    <dsp:sp modelId="{60DE2522-1093-4651-9D1E-B01D7A576021}">
      <dsp:nvSpPr>
        <dsp:cNvPr id="0" name=""/>
        <dsp:cNvSpPr/>
      </dsp:nvSpPr>
      <dsp:spPr>
        <a:xfrm>
          <a:off x="10581701" y="3040538"/>
          <a:ext cx="1213258" cy="60662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해지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10581701" y="3040538"/>
        <a:ext cx="1213258" cy="606629"/>
      </dsp:txXfrm>
    </dsp:sp>
    <dsp:sp modelId="{958F5A7D-70F4-464D-A655-D989F28C23E1}">
      <dsp:nvSpPr>
        <dsp:cNvPr id="0" name=""/>
        <dsp:cNvSpPr/>
      </dsp:nvSpPr>
      <dsp:spPr>
        <a:xfrm>
          <a:off x="10581701" y="3901952"/>
          <a:ext cx="1213258" cy="60662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경제성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10581701" y="3901952"/>
        <a:ext cx="1213258" cy="606629"/>
      </dsp:txXfrm>
    </dsp:sp>
    <dsp:sp modelId="{1B95B060-6740-4BB4-B801-1041CE130A9E}">
      <dsp:nvSpPr>
        <dsp:cNvPr id="0" name=""/>
        <dsp:cNvSpPr/>
      </dsp:nvSpPr>
      <dsp:spPr>
        <a:xfrm>
          <a:off x="4773226" y="1317711"/>
          <a:ext cx="1213258" cy="606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독서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4773226" y="1317711"/>
        <a:ext cx="1213258" cy="606629"/>
      </dsp:txXfrm>
    </dsp:sp>
    <dsp:sp modelId="{0D18B298-975F-4D77-9FCD-7DCEEE221E49}">
      <dsp:nvSpPr>
        <dsp:cNvPr id="0" name=""/>
        <dsp:cNvSpPr/>
      </dsp:nvSpPr>
      <dsp:spPr>
        <a:xfrm>
          <a:off x="6241269" y="1317711"/>
          <a:ext cx="1213258" cy="606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정기구독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6241269" y="1317711"/>
        <a:ext cx="1213258" cy="606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CBDD4-DD57-4EC6-BFEF-9D8267D77E22}"/>
              </a:ext>
            </a:extLst>
          </p:cNvPr>
          <p:cNvSpPr txBox="1"/>
          <p:nvPr userDrawn="1"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5252720" y="1856471"/>
            <a:ext cx="2160000" cy="2160000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B2229-A196-43A3-8388-12031402E4B0}"/>
              </a:ext>
            </a:extLst>
          </p:cNvPr>
          <p:cNvSpPr txBox="1"/>
          <p:nvPr/>
        </p:nvSpPr>
        <p:spPr>
          <a:xfrm>
            <a:off x="2865620" y="4373331"/>
            <a:ext cx="6934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spc="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PROJECT MILLIE</a:t>
            </a:r>
            <a:endParaRPr lang="ko-KR" altLang="en-US" sz="5000" spc="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4728480" y="1314549"/>
            <a:ext cx="2160000" cy="2160000"/>
          </a:xfrm>
          <a:prstGeom prst="rect">
            <a:avLst/>
          </a:prstGeom>
          <a:solidFill>
            <a:schemeClr val="accent2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966960" y="6583680"/>
            <a:ext cx="2144684" cy="216131"/>
          </a:xfrm>
          <a:prstGeom prst="rect">
            <a:avLst/>
          </a:prstGeom>
          <a:solidFill>
            <a:srgbClr val="FCF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87082" y="1450817"/>
            <a:ext cx="3507381" cy="48880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0072" y="1450819"/>
            <a:ext cx="3507381" cy="48880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70425"/>
            <a:ext cx="2278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와이어 프레임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1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2</a:t>
            </a:r>
            <a:endParaRPr lang="ko-KR" altLang="en-US" sz="4800" b="1" dirty="0">
              <a:solidFill>
                <a:schemeClr val="accent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17084" y="6591993"/>
            <a:ext cx="2202872" cy="2078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87494" y="5969514"/>
            <a:ext cx="186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메인 페이지</a:t>
            </a:r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227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2656" y="2103438"/>
            <a:ext cx="3522212" cy="35786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2250" y="2107594"/>
            <a:ext cx="3522213" cy="35744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70425"/>
            <a:ext cx="2278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와이어 프레임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1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2</a:t>
            </a:r>
            <a:endParaRPr lang="ko-KR" altLang="en-US" sz="4800" b="1" dirty="0">
              <a:solidFill>
                <a:schemeClr val="accent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17084" y="6591993"/>
            <a:ext cx="2202872" cy="2078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87494" y="5969514"/>
            <a:ext cx="186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서브 페이지</a:t>
            </a:r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569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70425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프로토</a:t>
            </a:r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타입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1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3</a:t>
            </a:r>
            <a:endParaRPr lang="ko-KR" altLang="en-US" sz="4800" b="1" dirty="0">
              <a:solidFill>
                <a:schemeClr val="accent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17084" y="6591993"/>
            <a:ext cx="2202872" cy="2078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12944" y="1029340"/>
            <a:ext cx="186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메인 페이지</a:t>
            </a:r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880" y="1482368"/>
            <a:ext cx="3349580" cy="49097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0517" y="1482368"/>
            <a:ext cx="3349580" cy="49097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8154" y="1493209"/>
            <a:ext cx="3349580" cy="49097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201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70425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프로토</a:t>
            </a:r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타입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1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3</a:t>
            </a:r>
            <a:endParaRPr lang="ko-KR" altLang="en-US" sz="4800" b="1" dirty="0">
              <a:solidFill>
                <a:schemeClr val="accent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17084" y="6591993"/>
            <a:ext cx="2202872" cy="2078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12944" y="1843987"/>
            <a:ext cx="186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서브 페이지</a:t>
            </a:r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7339" y="2334334"/>
            <a:ext cx="3365537" cy="3135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0933" y="2334334"/>
            <a:ext cx="3353304" cy="3135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8154" y="2334333"/>
            <a:ext cx="3343500" cy="31354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541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250898" y="1633249"/>
            <a:ext cx="6896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4</a:t>
            </a:r>
            <a:endParaRPr lang="ko-KR" altLang="en-US" sz="6600" b="1" dirty="0">
              <a:solidFill>
                <a:schemeClr val="accent2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3730670" y="2393593"/>
            <a:ext cx="14414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spc="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구현</a:t>
            </a:r>
            <a:endParaRPr lang="ko-KR" altLang="en-US" sz="5000" spc="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016836" y="6550429"/>
            <a:ext cx="2103120" cy="241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44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70425"/>
            <a:ext cx="1598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코드 구현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1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1</a:t>
            </a:r>
            <a:endParaRPr lang="ko-KR" altLang="en-US" sz="4800" b="1" dirty="0">
              <a:solidFill>
                <a:schemeClr val="accent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991898" y="6558742"/>
            <a:ext cx="2119746" cy="241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3521" y="2253375"/>
            <a:ext cx="5032958" cy="29563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378" y="1526740"/>
            <a:ext cx="4287605" cy="49250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0000" y="6082451"/>
            <a:ext cx="349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Api</a:t>
            </a:r>
            <a:r>
              <a:rPr lang="en-US" altLang="ko-KR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</a:t>
            </a:r>
            <a:r>
              <a:rPr lang="ko-KR" altLang="en-US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사용</a:t>
            </a:r>
            <a:r>
              <a:rPr lang="en-US" altLang="ko-KR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/</a:t>
            </a:r>
            <a:r>
              <a:rPr lang="en-US" altLang="ko-KR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</a:t>
            </a:r>
            <a:r>
              <a:rPr lang="ko-KR" altLang="en-US" dirty="0" err="1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북커버</a:t>
            </a:r>
            <a:r>
              <a:rPr lang="ko-KR" altLang="en-US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라벨 구현</a:t>
            </a:r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39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378" y="1526740"/>
            <a:ext cx="4287605" cy="49250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28" y="2253375"/>
            <a:ext cx="5030651" cy="29563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70425"/>
            <a:ext cx="1598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코드 구현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1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1</a:t>
            </a:r>
            <a:endParaRPr lang="ko-KR" altLang="en-US" sz="4800" b="1" dirty="0">
              <a:solidFill>
                <a:schemeClr val="accent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991898" y="6558742"/>
            <a:ext cx="2119746" cy="241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8654" y="6082451"/>
            <a:ext cx="349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스와이퍼</a:t>
            </a:r>
            <a:r>
              <a:rPr lang="ko-KR" altLang="en-US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적용</a:t>
            </a:r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309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377" y="1526739"/>
            <a:ext cx="4287605" cy="49250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28" y="2253375"/>
            <a:ext cx="5030651" cy="29563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70425"/>
            <a:ext cx="1598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코드 구현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1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1</a:t>
            </a:r>
            <a:endParaRPr lang="ko-KR" altLang="en-US" sz="4800" b="1" dirty="0">
              <a:solidFill>
                <a:schemeClr val="accent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991898" y="6558742"/>
            <a:ext cx="2119746" cy="241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5879" y="6082451"/>
            <a:ext cx="349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별점</a:t>
            </a:r>
            <a:r>
              <a:rPr lang="ko-KR" altLang="en-US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드래그 구현</a:t>
            </a:r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997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27" y="2253375"/>
            <a:ext cx="5030651" cy="295638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70425"/>
            <a:ext cx="1598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코드 구현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1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1</a:t>
            </a:r>
            <a:endParaRPr lang="ko-KR" altLang="en-US" sz="4800" b="1" dirty="0">
              <a:solidFill>
                <a:schemeClr val="accent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991898" y="6558742"/>
            <a:ext cx="2119746" cy="241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5879" y="6082451"/>
            <a:ext cx="349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텍스트 파일 변화</a:t>
            </a:r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377" y="2921819"/>
            <a:ext cx="4283836" cy="161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3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9113" y="2501314"/>
            <a:ext cx="14414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spc="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평가</a:t>
            </a:r>
            <a:endParaRPr lang="ko-KR" altLang="en-US" sz="5000" spc="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896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5</a:t>
            </a:r>
            <a:endParaRPr lang="ko-KR" altLang="en-US" sz="6600" b="1" dirty="0">
              <a:solidFill>
                <a:schemeClr val="accent2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016836" y="6550429"/>
            <a:ext cx="2103120" cy="241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21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70425"/>
            <a:ext cx="3352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프로젝트 전체 일정표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1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0</a:t>
            </a:r>
            <a:endParaRPr lang="ko-KR" altLang="en-US" sz="4800" b="1" dirty="0">
              <a:solidFill>
                <a:schemeClr val="accent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479995"/>
              </p:ext>
            </p:extLst>
          </p:nvPr>
        </p:nvGraphicFramePr>
        <p:xfrm>
          <a:off x="812447" y="2232582"/>
          <a:ext cx="1060924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606">
                  <a:extLst>
                    <a:ext uri="{9D8B030D-6E8A-4147-A177-3AD203B41FA5}">
                      <a16:colId xmlns:a16="http://schemas.microsoft.com/office/drawing/2014/main" val="2184888890"/>
                    </a:ext>
                  </a:extLst>
                </a:gridCol>
                <a:gridCol w="1515606">
                  <a:extLst>
                    <a:ext uri="{9D8B030D-6E8A-4147-A177-3AD203B41FA5}">
                      <a16:colId xmlns:a16="http://schemas.microsoft.com/office/drawing/2014/main" val="1766675020"/>
                    </a:ext>
                  </a:extLst>
                </a:gridCol>
                <a:gridCol w="1515606">
                  <a:extLst>
                    <a:ext uri="{9D8B030D-6E8A-4147-A177-3AD203B41FA5}">
                      <a16:colId xmlns:a16="http://schemas.microsoft.com/office/drawing/2014/main" val="268102183"/>
                    </a:ext>
                  </a:extLst>
                </a:gridCol>
                <a:gridCol w="1515606">
                  <a:extLst>
                    <a:ext uri="{9D8B030D-6E8A-4147-A177-3AD203B41FA5}">
                      <a16:colId xmlns:a16="http://schemas.microsoft.com/office/drawing/2014/main" val="3012547314"/>
                    </a:ext>
                  </a:extLst>
                </a:gridCol>
                <a:gridCol w="1515606">
                  <a:extLst>
                    <a:ext uri="{9D8B030D-6E8A-4147-A177-3AD203B41FA5}">
                      <a16:colId xmlns:a16="http://schemas.microsoft.com/office/drawing/2014/main" val="409687513"/>
                    </a:ext>
                  </a:extLst>
                </a:gridCol>
                <a:gridCol w="1515606">
                  <a:extLst>
                    <a:ext uri="{9D8B030D-6E8A-4147-A177-3AD203B41FA5}">
                      <a16:colId xmlns:a16="http://schemas.microsoft.com/office/drawing/2014/main" val="3592612563"/>
                    </a:ext>
                  </a:extLst>
                </a:gridCol>
                <a:gridCol w="1515606">
                  <a:extLst>
                    <a:ext uri="{9D8B030D-6E8A-4147-A177-3AD203B41FA5}">
                      <a16:colId xmlns:a16="http://schemas.microsoft.com/office/drawing/2014/main" val="116850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5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SUN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6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MON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7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TUE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8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WED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8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THU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9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FRI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0070C0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10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0070C0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SAT</a:t>
                      </a:r>
                      <a:endParaRPr lang="ko-KR" altLang="en-US" sz="1400" dirty="0">
                        <a:solidFill>
                          <a:srgbClr val="0070C0"/>
                        </a:solidFill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330845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386527"/>
              </p:ext>
            </p:extLst>
          </p:nvPr>
        </p:nvGraphicFramePr>
        <p:xfrm>
          <a:off x="812447" y="4105717"/>
          <a:ext cx="1060924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606">
                  <a:extLst>
                    <a:ext uri="{9D8B030D-6E8A-4147-A177-3AD203B41FA5}">
                      <a16:colId xmlns:a16="http://schemas.microsoft.com/office/drawing/2014/main" val="2184888890"/>
                    </a:ext>
                  </a:extLst>
                </a:gridCol>
                <a:gridCol w="1515606">
                  <a:extLst>
                    <a:ext uri="{9D8B030D-6E8A-4147-A177-3AD203B41FA5}">
                      <a16:colId xmlns:a16="http://schemas.microsoft.com/office/drawing/2014/main" val="1766675020"/>
                    </a:ext>
                  </a:extLst>
                </a:gridCol>
                <a:gridCol w="1515606">
                  <a:extLst>
                    <a:ext uri="{9D8B030D-6E8A-4147-A177-3AD203B41FA5}">
                      <a16:colId xmlns:a16="http://schemas.microsoft.com/office/drawing/2014/main" val="268102183"/>
                    </a:ext>
                  </a:extLst>
                </a:gridCol>
                <a:gridCol w="1515606">
                  <a:extLst>
                    <a:ext uri="{9D8B030D-6E8A-4147-A177-3AD203B41FA5}">
                      <a16:colId xmlns:a16="http://schemas.microsoft.com/office/drawing/2014/main" val="3012547314"/>
                    </a:ext>
                  </a:extLst>
                </a:gridCol>
                <a:gridCol w="1515606">
                  <a:extLst>
                    <a:ext uri="{9D8B030D-6E8A-4147-A177-3AD203B41FA5}">
                      <a16:colId xmlns:a16="http://schemas.microsoft.com/office/drawing/2014/main" val="409687513"/>
                    </a:ext>
                  </a:extLst>
                </a:gridCol>
                <a:gridCol w="1515606">
                  <a:extLst>
                    <a:ext uri="{9D8B030D-6E8A-4147-A177-3AD203B41FA5}">
                      <a16:colId xmlns:a16="http://schemas.microsoft.com/office/drawing/2014/main" val="3592612563"/>
                    </a:ext>
                  </a:extLst>
                </a:gridCol>
                <a:gridCol w="1515606">
                  <a:extLst>
                    <a:ext uri="{9D8B030D-6E8A-4147-A177-3AD203B41FA5}">
                      <a16:colId xmlns:a16="http://schemas.microsoft.com/office/drawing/2014/main" val="116850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11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SUN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12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MON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13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TUE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14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WED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15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THU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16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FRI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0070C0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17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0070C0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SAT</a:t>
                      </a:r>
                      <a:endParaRPr lang="ko-KR" altLang="en-US" sz="1400" dirty="0">
                        <a:solidFill>
                          <a:srgbClr val="0070C0"/>
                        </a:solidFill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330845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9933709" y="6533804"/>
            <a:ext cx="2258291" cy="2660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2396100" y="3511121"/>
            <a:ext cx="1444380" cy="266007"/>
          </a:xfrm>
          <a:prstGeom prst="rightArrow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82366" y="2942834"/>
            <a:ext cx="1271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주제 선정</a:t>
            </a:r>
            <a:endParaRPr lang="en-US" altLang="ko-KR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  <a:p>
            <a:pPr algn="ctr"/>
            <a:r>
              <a:rPr lang="ko-KR" altLang="en-US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자료 조사</a:t>
            </a:r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3926745" y="3511121"/>
            <a:ext cx="7494943" cy="266007"/>
          </a:xfrm>
          <a:prstGeom prst="rightArrow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812447" y="5367450"/>
            <a:ext cx="3028033" cy="266007"/>
          </a:xfrm>
          <a:prstGeom prst="rightArrow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46547" y="3081333"/>
            <a:ext cx="225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메인 페이지 구현화</a:t>
            </a:r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3926745" y="5367450"/>
            <a:ext cx="4502360" cy="266007"/>
          </a:xfrm>
          <a:prstGeom prst="rightArrow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50257" y="4943501"/>
            <a:ext cx="225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서브 페이지 구현화</a:t>
            </a:r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8515370" y="5360592"/>
            <a:ext cx="1418339" cy="266007"/>
          </a:xfrm>
          <a:prstGeom prst="rightArrow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096870" y="4952466"/>
            <a:ext cx="225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평가</a:t>
            </a:r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994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F4B065B-3A02-4650-B477-3F0B12BBAFC2}"/>
              </a:ext>
            </a:extLst>
          </p:cNvPr>
          <p:cNvGrpSpPr/>
          <p:nvPr/>
        </p:nvGrpSpPr>
        <p:grpSpPr>
          <a:xfrm>
            <a:off x="-1045029" y="2032227"/>
            <a:ext cx="13063495" cy="2725890"/>
            <a:chOff x="-960198" y="2341973"/>
            <a:chExt cx="13453561" cy="27054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9F0C69-37DE-4305-856F-7477BAEC59D0}"/>
                </a:ext>
              </a:extLst>
            </p:cNvPr>
            <p:cNvSpPr txBox="1"/>
            <p:nvPr/>
          </p:nvSpPr>
          <p:spPr>
            <a:xfrm>
              <a:off x="-960198" y="2341973"/>
              <a:ext cx="2660278" cy="2215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4">
                      <a:lumMod val="50000"/>
                    </a:schemeClr>
                  </a:solidFill>
                </a:rPr>
                <a:t> 「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14D2EC-9076-4B8D-9A95-57302C948B23}"/>
                </a:ext>
              </a:extLst>
            </p:cNvPr>
            <p:cNvSpPr txBox="1"/>
            <p:nvPr/>
          </p:nvSpPr>
          <p:spPr>
            <a:xfrm>
              <a:off x="11194610" y="2831402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4">
                      <a:lumMod val="50000"/>
                    </a:schemeClr>
                  </a:solidFill>
                </a:rPr>
                <a:t>」 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9958647" y="6600304"/>
            <a:ext cx="2233353" cy="257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259" y="3018491"/>
            <a:ext cx="1046865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err="1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Api</a:t>
            </a:r>
            <a:r>
              <a:rPr lang="ko-KR" altLang="en-US" sz="2500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를 이용하여 </a:t>
            </a:r>
            <a:r>
              <a:rPr lang="en-US" altLang="ko-KR" sz="2500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</a:t>
            </a:r>
            <a:r>
              <a:rPr lang="ko-KR" altLang="en-US" sz="2500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작업한 만큼 결과물의 완성도가 높아서 만족스러웠습니다</a:t>
            </a:r>
            <a:r>
              <a:rPr lang="en-US" altLang="ko-KR" sz="2500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.</a:t>
            </a:r>
          </a:p>
          <a:p>
            <a:pPr algn="ctr"/>
            <a:r>
              <a:rPr lang="ko-KR" altLang="en-US" sz="2500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이번 클론 코딩을 통해 처음으로 </a:t>
            </a:r>
            <a:r>
              <a:rPr lang="ko-KR" altLang="en-US" sz="2500" dirty="0" err="1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스와이퍼를</a:t>
            </a:r>
            <a:r>
              <a:rPr lang="ko-KR" altLang="en-US" sz="2500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이용한 구현도 해보았는데</a:t>
            </a:r>
            <a:r>
              <a:rPr lang="en-US" altLang="ko-KR" sz="2500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,</a:t>
            </a:r>
          </a:p>
          <a:p>
            <a:pPr algn="ctr"/>
            <a:r>
              <a:rPr lang="ko-KR" altLang="en-US" sz="2500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앞으로 더 다양한 기능들을 응용할 수 있는 좋은 기회였습니다</a:t>
            </a:r>
            <a:r>
              <a:rPr lang="en-US" altLang="ko-KR" sz="2500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.</a:t>
            </a:r>
            <a:endParaRPr lang="ko-KR" altLang="en-US" sz="25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897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016836" y="6550429"/>
            <a:ext cx="2103120" cy="241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2136692" y="955040"/>
            <a:ext cx="3362689" cy="701040"/>
            <a:chOff x="294640" y="1391920"/>
            <a:chExt cx="3362689" cy="70104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30197" y="1461105"/>
              <a:ext cx="4299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주제 선정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4FFEE27-45F9-464D-8DF9-81ED76C271D2}"/>
              </a:ext>
            </a:extLst>
          </p:cNvPr>
          <p:cNvGrpSpPr/>
          <p:nvPr/>
        </p:nvGrpSpPr>
        <p:grpSpPr>
          <a:xfrm>
            <a:off x="2136692" y="2019904"/>
            <a:ext cx="3362689" cy="701040"/>
            <a:chOff x="294640" y="1391920"/>
            <a:chExt cx="3362689" cy="701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DE7996-FB2E-449D-A8E1-F21F9DE43D1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F0C1A-F079-4686-B269-0ED4FE6A6C6F}"/>
                </a:ext>
              </a:extLst>
            </p:cNvPr>
            <p:cNvSpPr txBox="1"/>
            <p:nvPr/>
          </p:nvSpPr>
          <p:spPr>
            <a:xfrm>
              <a:off x="430197" y="1461105"/>
              <a:ext cx="4299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208B53-099A-40CC-A54D-D084DC7C5DA5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시장 조사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248B9C-3D54-45BB-A57F-A9D99CEA8994}"/>
              </a:ext>
            </a:extLst>
          </p:cNvPr>
          <p:cNvGrpSpPr/>
          <p:nvPr/>
        </p:nvGrpSpPr>
        <p:grpSpPr>
          <a:xfrm>
            <a:off x="2136692" y="3084768"/>
            <a:ext cx="3362689" cy="701040"/>
            <a:chOff x="294640" y="1391920"/>
            <a:chExt cx="3362689" cy="7010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37A9374-D0D7-464F-B150-88C5B40CEF7F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00FF30-FB91-462E-8C6D-23083600275E}"/>
                </a:ext>
              </a:extLst>
            </p:cNvPr>
            <p:cNvSpPr txBox="1"/>
            <p:nvPr/>
          </p:nvSpPr>
          <p:spPr>
            <a:xfrm>
              <a:off x="430197" y="1461105"/>
              <a:ext cx="4299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9519AB-383A-4302-84C4-7A82F08C9CEF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기획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A6DAF3D-56DD-4603-B5C8-395DADFA849A}"/>
              </a:ext>
            </a:extLst>
          </p:cNvPr>
          <p:cNvGrpSpPr/>
          <p:nvPr/>
        </p:nvGrpSpPr>
        <p:grpSpPr>
          <a:xfrm>
            <a:off x="2136692" y="4149632"/>
            <a:ext cx="3362689" cy="701040"/>
            <a:chOff x="294640" y="1391920"/>
            <a:chExt cx="3362689" cy="70104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257C551-BEA9-4A5A-804C-B3723BAB21E9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059E28-6683-4826-B293-3AF3DF3ECA1B}"/>
                </a:ext>
              </a:extLst>
            </p:cNvPr>
            <p:cNvSpPr txBox="1"/>
            <p:nvPr/>
          </p:nvSpPr>
          <p:spPr>
            <a:xfrm>
              <a:off x="430197" y="1461105"/>
              <a:ext cx="4299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B0A944-CAFF-4F64-8ADB-EAF6997D6573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구현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7F8FBBF-1148-436E-8600-69C119DBF580}"/>
              </a:ext>
            </a:extLst>
          </p:cNvPr>
          <p:cNvGrpSpPr/>
          <p:nvPr/>
        </p:nvGrpSpPr>
        <p:grpSpPr>
          <a:xfrm>
            <a:off x="2136692" y="5214496"/>
            <a:ext cx="3362689" cy="701040"/>
            <a:chOff x="294640" y="1391920"/>
            <a:chExt cx="3362689" cy="7010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E198DCA-DDAD-43B9-A796-5D1463594EC3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9EA117-E942-4A95-942C-287EBF455A1C}"/>
                </a:ext>
              </a:extLst>
            </p:cNvPr>
            <p:cNvSpPr txBox="1"/>
            <p:nvPr/>
          </p:nvSpPr>
          <p:spPr>
            <a:xfrm>
              <a:off x="430197" y="1461105"/>
              <a:ext cx="4299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5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6D9A10-E34F-47A8-8A0F-E2B4F6DF7197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평가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633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9113" y="2501314"/>
            <a:ext cx="28825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spc="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주제 선정</a:t>
            </a:r>
            <a:endParaRPr lang="ko-KR" altLang="en-US" sz="5000" spc="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896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1</a:t>
            </a:r>
            <a:endParaRPr lang="ko-KR" altLang="en-US" sz="6600" b="1" dirty="0">
              <a:solidFill>
                <a:schemeClr val="accent2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016836" y="6550429"/>
            <a:ext cx="2103120" cy="241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70425"/>
            <a:ext cx="2278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브레인 </a:t>
            </a:r>
            <a:r>
              <a:rPr lang="ko-KR" altLang="en-US" sz="3200" spc="-300" dirty="0" err="1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스토밍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1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1</a:t>
            </a:r>
            <a:endParaRPr lang="ko-KR" altLang="en-US" sz="4800" b="1" dirty="0">
              <a:solidFill>
                <a:schemeClr val="accent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903854" y="6490952"/>
            <a:ext cx="2288146" cy="367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다이어그램 11"/>
          <p:cNvGraphicFramePr/>
          <p:nvPr>
            <p:extLst>
              <p:ext uri="{D42A27DB-BD31-4B8C-83A1-F6EECF244321}">
                <p14:modId xmlns:p14="http://schemas.microsoft.com/office/powerpoint/2010/main" val="2609648618"/>
              </p:ext>
            </p:extLst>
          </p:nvPr>
        </p:nvGraphicFramePr>
        <p:xfrm>
          <a:off x="185879" y="1450818"/>
          <a:ext cx="11797048" cy="4743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781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250898" y="1633249"/>
            <a:ext cx="6896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2</a:t>
            </a:r>
            <a:endParaRPr lang="ko-KR" altLang="en-US" sz="6600" b="1" dirty="0">
              <a:solidFill>
                <a:schemeClr val="accent2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2334030" y="2393593"/>
            <a:ext cx="28825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spc="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시장 조사</a:t>
            </a:r>
            <a:endParaRPr lang="ko-KR" altLang="en-US" sz="5000" spc="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016836" y="6550429"/>
            <a:ext cx="2103120" cy="241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30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70425"/>
            <a:ext cx="1598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시장 조사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1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1</a:t>
            </a:r>
            <a:endParaRPr lang="ko-KR" altLang="en-US" sz="4800" b="1" dirty="0">
              <a:solidFill>
                <a:schemeClr val="accent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800823" y="6452315"/>
            <a:ext cx="2391177" cy="4056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972" y="2815172"/>
            <a:ext cx="7295259" cy="20272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76" y="1573518"/>
            <a:ext cx="7428392" cy="1543169"/>
          </a:xfrm>
          <a:prstGeom prst="rect">
            <a:avLst/>
          </a:prstGeom>
        </p:spPr>
      </p:pic>
      <p:sp>
        <p:nvSpPr>
          <p:cNvPr id="10" name="화살표: 아래쪽 46">
            <a:extLst>
              <a:ext uri="{FF2B5EF4-FFF2-40B4-BE49-F238E27FC236}">
                <a16:creationId xmlns:a16="http://schemas.microsoft.com/office/drawing/2014/main" id="{2448A64C-DE57-4D1C-A121-76BED91CED79}"/>
              </a:ext>
            </a:extLst>
          </p:cNvPr>
          <p:cNvSpPr/>
          <p:nvPr/>
        </p:nvSpPr>
        <p:spPr>
          <a:xfrm>
            <a:off x="5288436" y="5068823"/>
            <a:ext cx="1350708" cy="695459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6036" y="5990650"/>
            <a:ext cx="11355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바쁜 일상 중 어디서든 편하게 </a:t>
            </a:r>
            <a:r>
              <a:rPr lang="ko-KR" altLang="en-US" sz="2400" spc="-150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읽고 접할 수 </a:t>
            </a:r>
            <a:r>
              <a:rPr lang="ko-KR" altLang="en-US" sz="2400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있는 전자책과 오디오 북이 보편화 되고 있다</a:t>
            </a:r>
            <a:r>
              <a:rPr lang="en-US" altLang="ko-KR" sz="2400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.</a:t>
            </a:r>
            <a:endParaRPr lang="ko-KR" altLang="en-US" sz="24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470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9113" y="2501314"/>
            <a:ext cx="14414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spc="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기획</a:t>
            </a:r>
            <a:endParaRPr lang="ko-KR" altLang="en-US" sz="5000" spc="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896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3</a:t>
            </a:r>
            <a:endParaRPr lang="ko-KR" altLang="en-US" sz="6600" b="1" dirty="0">
              <a:solidFill>
                <a:schemeClr val="accent2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016836" y="6550429"/>
            <a:ext cx="2103120" cy="241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8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70425"/>
            <a:ext cx="1544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페르소나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1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1</a:t>
            </a:r>
            <a:endParaRPr lang="ko-KR" altLang="en-US" sz="4800" b="1" dirty="0">
              <a:solidFill>
                <a:schemeClr val="accent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000" y="1445674"/>
            <a:ext cx="2574175" cy="273488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975273" y="6500553"/>
            <a:ext cx="2216727" cy="299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9919" y="4282195"/>
            <a:ext cx="28183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Spoqa Han Sans Neo Medium" pitchFamily="2" charset="-127"/>
                <a:ea typeface="Spoqa Han Sans Neo Medium" pitchFamily="2" charset="-127"/>
              </a:rPr>
              <a:t>문가인</a:t>
            </a:r>
            <a:endParaRPr lang="en-US" altLang="ko-KR" sz="2000" dirty="0" smtClean="0">
              <a:latin typeface="Spoqa Han Sans Neo Medium" pitchFamily="2" charset="-127"/>
              <a:ea typeface="Spoqa Han Sans Neo Medium" pitchFamily="2" charset="-127"/>
            </a:endParaRPr>
          </a:p>
          <a:p>
            <a:endParaRPr lang="en-US" altLang="ko-KR" sz="1600" dirty="0">
              <a:latin typeface="Spoqa Han Sans Neo Light" panose="020B0300000000000000" pitchFamily="50" charset="-127"/>
              <a:ea typeface="Spoqa Han Sans Neo Light" panose="020B0300000000000000" pitchFamily="50" charset="-127"/>
            </a:endParaRPr>
          </a:p>
          <a:p>
            <a:r>
              <a:rPr lang="ko-KR" altLang="en-US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나이 </a:t>
            </a:r>
            <a:r>
              <a:rPr lang="en-US" altLang="ko-KR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- 20</a:t>
            </a:r>
            <a:r>
              <a:rPr lang="ko-KR" altLang="en-US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대 </a:t>
            </a:r>
            <a:r>
              <a:rPr lang="ko-KR" altLang="en-US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초반</a:t>
            </a:r>
            <a:endParaRPr lang="en-US" altLang="ko-KR" sz="1600" dirty="0" smtClean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r>
              <a:rPr lang="ko-KR" altLang="en-US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직업 </a:t>
            </a:r>
            <a:r>
              <a:rPr lang="en-US" altLang="ko-KR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- </a:t>
            </a:r>
            <a:r>
              <a:rPr lang="ko-KR" altLang="en-US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대학생</a:t>
            </a:r>
            <a:endParaRPr lang="en-US" altLang="ko-KR" sz="1600" dirty="0" smtClean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r>
              <a:rPr lang="ko-KR" altLang="en-US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취미 </a:t>
            </a:r>
            <a:r>
              <a:rPr lang="en-US" altLang="ko-KR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- </a:t>
            </a:r>
            <a:r>
              <a:rPr lang="ko-KR" altLang="en-US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독서</a:t>
            </a:r>
            <a:r>
              <a:rPr lang="en-US" altLang="ko-KR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, </a:t>
            </a:r>
            <a:r>
              <a:rPr lang="ko-KR" altLang="en-US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여행</a:t>
            </a:r>
            <a:endParaRPr lang="en-US" altLang="ko-KR" sz="1600" dirty="0" smtClean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r>
              <a:rPr lang="ko-KR" altLang="en-US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특이사항 </a:t>
            </a:r>
            <a:r>
              <a:rPr lang="en-US" altLang="ko-KR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-</a:t>
            </a:r>
          </a:p>
          <a:p>
            <a:r>
              <a:rPr lang="ko-KR" altLang="en-US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학교 생활과 각종 대외 </a:t>
            </a:r>
            <a:r>
              <a:rPr lang="ko-KR" altLang="en-US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활동</a:t>
            </a:r>
            <a:endParaRPr lang="en-US" altLang="ko-KR" sz="1600" dirty="0" smtClean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r>
              <a:rPr lang="ko-KR" altLang="en-US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참여로 </a:t>
            </a:r>
            <a:r>
              <a:rPr lang="ko-KR" altLang="en-US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바쁜 하루를 보내고 있다</a:t>
            </a:r>
            <a:r>
              <a:rPr lang="en-US" altLang="ko-KR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75752" y="1927233"/>
            <a:ext cx="67000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하루에 단 </a:t>
            </a:r>
            <a:r>
              <a:rPr lang="en-US" altLang="ko-KR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10</a:t>
            </a:r>
            <a:r>
              <a:rPr lang="ko-KR" altLang="en-US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분도 할 일 없이 보내는 걸 싫어하는 가인은</a:t>
            </a:r>
            <a:endParaRPr lang="en-US" altLang="ko-KR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algn="ctr"/>
            <a:r>
              <a:rPr lang="ko-KR" altLang="en-US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학교</a:t>
            </a:r>
            <a:r>
              <a:rPr lang="en-US" altLang="ko-KR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 </a:t>
            </a:r>
            <a:r>
              <a:rPr lang="ko-KR" altLang="en-US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생활 또한 굉장히 바쁘고 알차게 보내고 있다</a:t>
            </a:r>
            <a:r>
              <a:rPr lang="en-US" altLang="ko-KR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.</a:t>
            </a:r>
          </a:p>
          <a:p>
            <a:pPr algn="ctr"/>
            <a:r>
              <a:rPr lang="ko-KR" altLang="en-US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그런 가인은 요즘 각종 대외 활동 참여로 인해 이동하는 동안 생기는</a:t>
            </a:r>
            <a:endParaRPr lang="en-US" altLang="ko-KR" dirty="0" smtClean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algn="ctr"/>
            <a:r>
              <a:rPr lang="ko-KR" altLang="en-US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여유 시간에 독서를 하려고 노력하고 있다</a:t>
            </a:r>
            <a:r>
              <a:rPr lang="en-US" altLang="ko-KR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.</a:t>
            </a:r>
          </a:p>
          <a:p>
            <a:pPr algn="ctr"/>
            <a:r>
              <a:rPr lang="ko-KR" altLang="en-US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그러나 짐이 많은 날은 그마저도 힘들어서 편하게 독서를 할 수 있는</a:t>
            </a:r>
            <a:endParaRPr lang="en-US" altLang="ko-KR" dirty="0" smtClean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algn="ctr"/>
            <a:r>
              <a:rPr lang="ko-KR" altLang="en-US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오디오 북을 알아보려고 한다</a:t>
            </a:r>
            <a:r>
              <a:rPr lang="en-US" altLang="ko-KR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80721" y="1788733"/>
            <a:ext cx="569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975811" y="3173727"/>
            <a:ext cx="569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75751" y="4743860"/>
            <a:ext cx="6700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이동 시간</a:t>
            </a:r>
            <a:r>
              <a:rPr lang="en-US" altLang="ko-KR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, </a:t>
            </a:r>
            <a:r>
              <a:rPr lang="ko-KR" altLang="en-US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잠들기 전 편하게 들으면서 독서를 할 수 있어야 하며</a:t>
            </a:r>
            <a:endParaRPr lang="en-US" altLang="ko-KR" dirty="0" smtClean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algn="ctr"/>
            <a:r>
              <a:rPr lang="ko-KR" altLang="en-US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일반적인 독서도 할 수 있어야 한다</a:t>
            </a:r>
            <a:r>
              <a:rPr lang="en-US" altLang="ko-KR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.</a:t>
            </a:r>
          </a:p>
          <a:p>
            <a:pPr algn="ctr"/>
            <a:r>
              <a:rPr lang="ko-KR" altLang="en-US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꾸준히 독서를 할 예정이므로 책을 개별로 구매하는 것은 원치 않는다</a:t>
            </a:r>
            <a:r>
              <a:rPr lang="en-US" altLang="ko-KR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.</a:t>
            </a:r>
          </a:p>
          <a:p>
            <a:pPr algn="ctr"/>
            <a:r>
              <a:rPr lang="ko-KR" altLang="en-US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 </a:t>
            </a:r>
            <a:endParaRPr lang="en-US" altLang="ko-KR" dirty="0" smtClean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80721" y="4583224"/>
            <a:ext cx="569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75811" y="5435884"/>
            <a:ext cx="569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571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309</Words>
  <Application>Microsoft Office PowerPoint</Application>
  <PresentationFormat>와이드스크린</PresentationFormat>
  <Paragraphs>135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Arial Nova</vt:lpstr>
      <vt:lpstr>Spoqa Han Sans Neo</vt:lpstr>
      <vt:lpstr>Spoqa Han Sans Neo Bold</vt:lpstr>
      <vt:lpstr>Spoqa Han Sans Neo Light</vt:lpstr>
      <vt:lpstr>Spoqa Han Sans Neo Medium</vt:lpstr>
      <vt:lpstr>나눔스퀘어 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LINE</cp:lastModifiedBy>
  <cp:revision>91</cp:revision>
  <dcterms:created xsi:type="dcterms:W3CDTF">2020-12-13T00:02:47Z</dcterms:created>
  <dcterms:modified xsi:type="dcterms:W3CDTF">2023-02-23T09:02:16Z</dcterms:modified>
</cp:coreProperties>
</file>