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4116951"/>
            <a:ext cx="10910396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0"/>
              </a:lnSpc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AI-Chan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7301941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Dimas Tri Kurniawan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501567" y="2297676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17" y="2330762"/>
            <a:ext cx="1276267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Apa itu AI-Chan??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504917" y="3588986"/>
            <a:ext cx="8911582" cy="5766816"/>
            <a:chOff x="0" y="0"/>
            <a:chExt cx="2983225" cy="19304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83225" cy="1930489"/>
            </a:xfrm>
            <a:custGeom>
              <a:avLst/>
              <a:gdLst/>
              <a:ahLst/>
              <a:cxnLst/>
              <a:rect r="r" b="b" t="t" l="l"/>
              <a:pathLst>
                <a:path h="1930489" w="2983225">
                  <a:moveTo>
                    <a:pt x="13031" y="0"/>
                  </a:moveTo>
                  <a:lnTo>
                    <a:pt x="2970194" y="0"/>
                  </a:lnTo>
                  <a:cubicBezTo>
                    <a:pt x="2977391" y="0"/>
                    <a:pt x="2983225" y="5834"/>
                    <a:pt x="2983225" y="13031"/>
                  </a:cubicBezTo>
                  <a:lnTo>
                    <a:pt x="2983225" y="1917458"/>
                  </a:lnTo>
                  <a:cubicBezTo>
                    <a:pt x="2983225" y="1920914"/>
                    <a:pt x="2981852" y="1924228"/>
                    <a:pt x="2979409" y="1926672"/>
                  </a:cubicBezTo>
                  <a:cubicBezTo>
                    <a:pt x="2976965" y="1929116"/>
                    <a:pt x="2973650" y="1930489"/>
                    <a:pt x="2970194" y="1930489"/>
                  </a:cubicBezTo>
                  <a:lnTo>
                    <a:pt x="13031" y="1930489"/>
                  </a:lnTo>
                  <a:cubicBezTo>
                    <a:pt x="9575" y="1930489"/>
                    <a:pt x="6261" y="1929116"/>
                    <a:pt x="3817" y="1926672"/>
                  </a:cubicBezTo>
                  <a:cubicBezTo>
                    <a:pt x="1373" y="1924228"/>
                    <a:pt x="0" y="1920914"/>
                    <a:pt x="0" y="1917458"/>
                  </a:cubicBezTo>
                  <a:lnTo>
                    <a:pt x="0" y="13031"/>
                  </a:lnTo>
                  <a:cubicBezTo>
                    <a:pt x="0" y="9575"/>
                    <a:pt x="1373" y="6261"/>
                    <a:pt x="3817" y="3817"/>
                  </a:cubicBezTo>
                  <a:cubicBezTo>
                    <a:pt x="6261" y="1373"/>
                    <a:pt x="9575" y="0"/>
                    <a:pt x="13031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2983225" cy="2006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5599"/>
                </a:lnSpc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AI-Chan adalah asisten kamu yang dengan setia menemanimu di kala ngoding. AI-Chan dengan senang hati membantumu dalam mempercepat dan mempermudah pengerjaan project yang sedang kamu kerjakan. Tinggal suruh apa aja ke AI-Chan, 100% gak bakal ngeluh! </a:t>
              </a:r>
            </a:p>
            <a:p>
              <a:pPr algn="l">
                <a:lnSpc>
                  <a:spcPts val="559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3280" y="1251897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Fitur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203280" y="2947419"/>
            <a:ext cx="6569913" cy="2597396"/>
            <a:chOff x="0" y="0"/>
            <a:chExt cx="2199332" cy="869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99332" cy="869500"/>
            </a:xfrm>
            <a:custGeom>
              <a:avLst/>
              <a:gdLst/>
              <a:ahLst/>
              <a:cxnLst/>
              <a:rect r="r" b="b" t="t" l="l"/>
              <a:pathLst>
                <a:path h="869500" w="2199332">
                  <a:moveTo>
                    <a:pt x="17676" y="0"/>
                  </a:moveTo>
                  <a:lnTo>
                    <a:pt x="2181657" y="0"/>
                  </a:lnTo>
                  <a:cubicBezTo>
                    <a:pt x="2191419" y="0"/>
                    <a:pt x="2199332" y="7914"/>
                    <a:pt x="2199332" y="17676"/>
                  </a:cubicBezTo>
                  <a:lnTo>
                    <a:pt x="2199332" y="851824"/>
                  </a:lnTo>
                  <a:cubicBezTo>
                    <a:pt x="2199332" y="861586"/>
                    <a:pt x="2191419" y="869500"/>
                    <a:pt x="2181657" y="869500"/>
                  </a:cubicBezTo>
                  <a:lnTo>
                    <a:pt x="17676" y="869500"/>
                  </a:lnTo>
                  <a:cubicBezTo>
                    <a:pt x="7914" y="869500"/>
                    <a:pt x="0" y="861586"/>
                    <a:pt x="0" y="851824"/>
                  </a:cubicBezTo>
                  <a:lnTo>
                    <a:pt x="0" y="17676"/>
                  </a:lnTo>
                  <a:cubicBezTo>
                    <a:pt x="0" y="7914"/>
                    <a:pt x="7914" y="0"/>
                    <a:pt x="1767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1925"/>
              <a:ext cx="2199332" cy="70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Translate Code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767077" y="6063047"/>
            <a:ext cx="6569913" cy="2597396"/>
            <a:chOff x="0" y="0"/>
            <a:chExt cx="2199332" cy="869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99332" cy="869500"/>
            </a:xfrm>
            <a:custGeom>
              <a:avLst/>
              <a:gdLst/>
              <a:ahLst/>
              <a:cxnLst/>
              <a:rect r="r" b="b" t="t" l="l"/>
              <a:pathLst>
                <a:path h="869500" w="2199332">
                  <a:moveTo>
                    <a:pt x="17676" y="0"/>
                  </a:moveTo>
                  <a:lnTo>
                    <a:pt x="2181657" y="0"/>
                  </a:lnTo>
                  <a:cubicBezTo>
                    <a:pt x="2191419" y="0"/>
                    <a:pt x="2199332" y="7914"/>
                    <a:pt x="2199332" y="17676"/>
                  </a:cubicBezTo>
                  <a:lnTo>
                    <a:pt x="2199332" y="851824"/>
                  </a:lnTo>
                  <a:cubicBezTo>
                    <a:pt x="2199332" y="861586"/>
                    <a:pt x="2191419" y="869500"/>
                    <a:pt x="2181657" y="869500"/>
                  </a:cubicBezTo>
                  <a:lnTo>
                    <a:pt x="17676" y="869500"/>
                  </a:lnTo>
                  <a:cubicBezTo>
                    <a:pt x="7914" y="869500"/>
                    <a:pt x="0" y="861586"/>
                    <a:pt x="0" y="851824"/>
                  </a:cubicBezTo>
                  <a:lnTo>
                    <a:pt x="0" y="17676"/>
                  </a:lnTo>
                  <a:cubicBezTo>
                    <a:pt x="0" y="7914"/>
                    <a:pt x="7914" y="0"/>
                    <a:pt x="1767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1925"/>
              <a:ext cx="2199332" cy="70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Generate Code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737628" y="2947419"/>
            <a:ext cx="6569913" cy="2597396"/>
            <a:chOff x="0" y="0"/>
            <a:chExt cx="2199332" cy="869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99332" cy="869500"/>
            </a:xfrm>
            <a:custGeom>
              <a:avLst/>
              <a:gdLst/>
              <a:ahLst/>
              <a:cxnLst/>
              <a:rect r="r" b="b" t="t" l="l"/>
              <a:pathLst>
                <a:path h="869500" w="2199332">
                  <a:moveTo>
                    <a:pt x="17676" y="0"/>
                  </a:moveTo>
                  <a:lnTo>
                    <a:pt x="2181657" y="0"/>
                  </a:lnTo>
                  <a:cubicBezTo>
                    <a:pt x="2191419" y="0"/>
                    <a:pt x="2199332" y="7914"/>
                    <a:pt x="2199332" y="17676"/>
                  </a:cubicBezTo>
                  <a:lnTo>
                    <a:pt x="2199332" y="851824"/>
                  </a:lnTo>
                  <a:cubicBezTo>
                    <a:pt x="2199332" y="861586"/>
                    <a:pt x="2191419" y="869500"/>
                    <a:pt x="2181657" y="869500"/>
                  </a:cubicBezTo>
                  <a:lnTo>
                    <a:pt x="17676" y="869500"/>
                  </a:lnTo>
                  <a:cubicBezTo>
                    <a:pt x="7914" y="869500"/>
                    <a:pt x="0" y="861586"/>
                    <a:pt x="0" y="851824"/>
                  </a:cubicBezTo>
                  <a:lnTo>
                    <a:pt x="0" y="17676"/>
                  </a:lnTo>
                  <a:cubicBezTo>
                    <a:pt x="0" y="7914"/>
                    <a:pt x="7914" y="0"/>
                    <a:pt x="1767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161925"/>
              <a:ext cx="2199332" cy="70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Explain Code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50427" y="2144303"/>
            <a:ext cx="11293091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Technologies Used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150427" y="4384988"/>
            <a:ext cx="7993573" cy="3469962"/>
            <a:chOff x="0" y="0"/>
            <a:chExt cx="2675914" cy="11615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5914" cy="1161598"/>
            </a:xfrm>
            <a:custGeom>
              <a:avLst/>
              <a:gdLst/>
              <a:ahLst/>
              <a:cxnLst/>
              <a:rect r="r" b="b" t="t" l="l"/>
              <a:pathLst>
                <a:path h="1161598" w="2675914">
                  <a:moveTo>
                    <a:pt x="14528" y="0"/>
                  </a:moveTo>
                  <a:lnTo>
                    <a:pt x="2661386" y="0"/>
                  </a:lnTo>
                  <a:cubicBezTo>
                    <a:pt x="2665239" y="0"/>
                    <a:pt x="2668935" y="1531"/>
                    <a:pt x="2671659" y="4255"/>
                  </a:cubicBezTo>
                  <a:cubicBezTo>
                    <a:pt x="2674384" y="6980"/>
                    <a:pt x="2675914" y="10675"/>
                    <a:pt x="2675914" y="14528"/>
                  </a:cubicBezTo>
                  <a:lnTo>
                    <a:pt x="2675914" y="1147070"/>
                  </a:lnTo>
                  <a:cubicBezTo>
                    <a:pt x="2675914" y="1150923"/>
                    <a:pt x="2674384" y="1154619"/>
                    <a:pt x="2671659" y="1157343"/>
                  </a:cubicBezTo>
                  <a:cubicBezTo>
                    <a:pt x="2668935" y="1160068"/>
                    <a:pt x="2665239" y="1161598"/>
                    <a:pt x="2661386" y="1161598"/>
                  </a:cubicBezTo>
                  <a:lnTo>
                    <a:pt x="14528" y="1161598"/>
                  </a:lnTo>
                  <a:cubicBezTo>
                    <a:pt x="10675" y="1161598"/>
                    <a:pt x="6980" y="1160068"/>
                    <a:pt x="4255" y="1157343"/>
                  </a:cubicBezTo>
                  <a:cubicBezTo>
                    <a:pt x="1531" y="1154619"/>
                    <a:pt x="0" y="1150923"/>
                    <a:pt x="0" y="1147070"/>
                  </a:cubicBezTo>
                  <a:lnTo>
                    <a:pt x="0" y="14528"/>
                  </a:lnTo>
                  <a:cubicBezTo>
                    <a:pt x="0" y="10675"/>
                    <a:pt x="1531" y="6980"/>
                    <a:pt x="4255" y="4255"/>
                  </a:cubicBezTo>
                  <a:cubicBezTo>
                    <a:pt x="6980" y="1531"/>
                    <a:pt x="10675" y="0"/>
                    <a:pt x="14528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61925"/>
              <a:ext cx="2675914" cy="9996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863595" indent="-431797" lvl="1">
                <a:lnSpc>
                  <a:spcPts val="3079"/>
                </a:lnSpc>
                <a:buFont typeface="Arial"/>
                <a:buChar char="•"/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Google Gemini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863595" indent="-431797" lvl="1">
                <a:lnSpc>
                  <a:spcPts val="3079"/>
                </a:lnSpc>
                <a:buFont typeface="Arial"/>
                <a:buChar char="•"/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Nuxt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863595" indent="-431797" lvl="1">
                <a:lnSpc>
                  <a:spcPts val="3079"/>
                </a:lnSpc>
                <a:buFont typeface="Arial"/>
                <a:buChar char="•"/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Vue</a:t>
              </a:r>
            </a:p>
            <a:p>
              <a:pPr algn="l">
                <a:lnSpc>
                  <a:spcPts val="3079"/>
                </a:lnSpc>
              </a:pPr>
            </a:p>
            <a:p>
              <a:pPr algn="l" marL="863595" indent="-431797" lvl="1">
                <a:lnSpc>
                  <a:spcPts val="3079"/>
                </a:lnSpc>
                <a:buFont typeface="Arial"/>
                <a:buChar char="•"/>
              </a:pPr>
              <a:r>
                <a:rPr lang="en-US" sz="3999" spc="-327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Tailwind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376547" y="-196849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383624" y="3101585"/>
            <a:ext cx="7848753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Google Gemini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05893" y="3086412"/>
            <a:ext cx="7848753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IBM Granite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83624" y="3737287"/>
            <a:ext cx="6696391" cy="2139189"/>
            <a:chOff x="0" y="0"/>
            <a:chExt cx="2241672" cy="716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1672" cy="716111"/>
            </a:xfrm>
            <a:custGeom>
              <a:avLst/>
              <a:gdLst/>
              <a:ahLst/>
              <a:cxnLst/>
              <a:rect r="r" b="b" t="t" l="l"/>
              <a:pathLst>
                <a:path h="716111" w="2241672">
                  <a:moveTo>
                    <a:pt x="17342" y="0"/>
                  </a:moveTo>
                  <a:lnTo>
                    <a:pt x="2224330" y="0"/>
                  </a:lnTo>
                  <a:cubicBezTo>
                    <a:pt x="2233908" y="0"/>
                    <a:pt x="2241672" y="7764"/>
                    <a:pt x="2241672" y="17342"/>
                  </a:cubicBezTo>
                  <a:lnTo>
                    <a:pt x="2241672" y="698769"/>
                  </a:lnTo>
                  <a:cubicBezTo>
                    <a:pt x="2241672" y="708347"/>
                    <a:pt x="2233908" y="716111"/>
                    <a:pt x="2224330" y="716111"/>
                  </a:cubicBezTo>
                  <a:lnTo>
                    <a:pt x="17342" y="716111"/>
                  </a:lnTo>
                  <a:cubicBezTo>
                    <a:pt x="7764" y="716111"/>
                    <a:pt x="0" y="708347"/>
                    <a:pt x="0" y="698769"/>
                  </a:cubicBezTo>
                  <a:lnTo>
                    <a:pt x="0" y="17342"/>
                  </a:lnTo>
                  <a:cubicBezTo>
                    <a:pt x="0" y="7764"/>
                    <a:pt x="7764" y="0"/>
                    <a:pt x="1734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241672" cy="74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5"/>
                </a:lnSpc>
              </a:pPr>
              <a:r>
                <a:rPr lang="en-US" sz="2500" spc="-20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Google Gemini berperan besar dalam setiap proses AI yang berjalan. Google Gemini menyediakan generative AI yang membantu generate konten yang berkuatlias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05893" y="3752460"/>
            <a:ext cx="6696391" cy="2139189"/>
            <a:chOff x="0" y="0"/>
            <a:chExt cx="2241672" cy="7161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41672" cy="716111"/>
            </a:xfrm>
            <a:custGeom>
              <a:avLst/>
              <a:gdLst/>
              <a:ahLst/>
              <a:cxnLst/>
              <a:rect r="r" b="b" t="t" l="l"/>
              <a:pathLst>
                <a:path h="716111" w="2241672">
                  <a:moveTo>
                    <a:pt x="17342" y="0"/>
                  </a:moveTo>
                  <a:lnTo>
                    <a:pt x="2224330" y="0"/>
                  </a:lnTo>
                  <a:cubicBezTo>
                    <a:pt x="2233908" y="0"/>
                    <a:pt x="2241672" y="7764"/>
                    <a:pt x="2241672" y="17342"/>
                  </a:cubicBezTo>
                  <a:lnTo>
                    <a:pt x="2241672" y="698769"/>
                  </a:lnTo>
                  <a:cubicBezTo>
                    <a:pt x="2241672" y="708347"/>
                    <a:pt x="2233908" y="716111"/>
                    <a:pt x="2224330" y="716111"/>
                  </a:cubicBezTo>
                  <a:lnTo>
                    <a:pt x="17342" y="716111"/>
                  </a:lnTo>
                  <a:cubicBezTo>
                    <a:pt x="7764" y="716111"/>
                    <a:pt x="0" y="708347"/>
                    <a:pt x="0" y="698769"/>
                  </a:cubicBezTo>
                  <a:lnTo>
                    <a:pt x="0" y="17342"/>
                  </a:lnTo>
                  <a:cubicBezTo>
                    <a:pt x="0" y="7764"/>
                    <a:pt x="7764" y="0"/>
                    <a:pt x="1734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2241672" cy="74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5"/>
                </a:lnSpc>
              </a:pPr>
              <a:r>
                <a:rPr lang="en-US" sz="2500" spc="-205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IBM Granite saya gunakan untuk men-generate code untuk suatu komponen agar pengerjaan project ini semakin cepat.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792760"/>
            <a:ext cx="16169054" cy="7599455"/>
          </a:xfrm>
          <a:custGeom>
            <a:avLst/>
            <a:gdLst/>
            <a:ahLst/>
            <a:cxnLst/>
            <a:rect r="r" b="b" t="t" l="l"/>
            <a:pathLst>
              <a:path h="7599455" w="16169054">
                <a:moveTo>
                  <a:pt x="0" y="0"/>
                </a:moveTo>
                <a:lnTo>
                  <a:pt x="16169054" y="0"/>
                </a:lnTo>
                <a:lnTo>
                  <a:pt x="16169054" y="7599455"/>
                </a:lnTo>
                <a:lnTo>
                  <a:pt x="0" y="75994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86544" y="912262"/>
            <a:ext cx="227776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30938" y="1747272"/>
            <a:ext cx="16188978" cy="7710001"/>
          </a:xfrm>
          <a:custGeom>
            <a:avLst/>
            <a:gdLst/>
            <a:ahLst/>
            <a:cxnLst/>
            <a:rect r="r" b="b" t="t" l="l"/>
            <a:pathLst>
              <a:path h="7710001" w="16188978">
                <a:moveTo>
                  <a:pt x="0" y="0"/>
                </a:moveTo>
                <a:lnTo>
                  <a:pt x="16188978" y="0"/>
                </a:lnTo>
                <a:lnTo>
                  <a:pt x="16188978" y="7710001"/>
                </a:lnTo>
                <a:lnTo>
                  <a:pt x="0" y="77100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586544" y="912262"/>
            <a:ext cx="227776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DAGrGInNlCo</dc:identifier>
  <dcterms:modified xsi:type="dcterms:W3CDTF">2011-08-01T06:04:30Z</dcterms:modified>
  <cp:revision>1</cp:revision>
  <dc:title>AI-Chan</dc:title>
</cp:coreProperties>
</file>