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C07F-9B1A-40AB-87E3-033540DD27F4}" type="datetimeFigureOut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E59A-F377-43C7-9B57-ABC1B2C2A4A6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2BF0-5CFE-42EF-8B51-20BC1141C02D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1B11-FF79-447A-A34F-9330C274D61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CF-203E-4553-B107-AB72A26BFE24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39E4-0E33-4639-9ABB-A4418B8BEEC0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FB8C-5117-42D4-9506-CCD39DD2CFA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839876-469D-4B71-8E38-46BC22F3E99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E6A-7C92-4CB4-AE4B-5606D16F222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FFB-BCBC-4AD3-93F0-E8A28852836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5F7-F1E8-4248-8CEC-B479BA3A559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927A-D59E-471B-A775-CE27F93FDE5E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C3273A-299F-45DA-9C53-C90431A229AC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F017405-9D01-420A-A4CF-7B48241BA77C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Dominique Helfer &amp; Patrick Schläpfer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WebProg</a:t>
            </a:r>
            <a:r>
              <a:rPr lang="de-CH" dirty="0" smtClean="0"/>
              <a:t> Projekt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wiederverwenden?</a:t>
            </a:r>
          </a:p>
          <a:p>
            <a:pPr lvl="1"/>
            <a:r>
              <a:rPr lang="de-CH" dirty="0" smtClean="0"/>
              <a:t>Verkürzt die Entwicklungszeit (Generator)</a:t>
            </a:r>
          </a:p>
          <a:p>
            <a:pPr lvl="1"/>
            <a:r>
              <a:rPr lang="de-CH" dirty="0" smtClean="0"/>
              <a:t>Testen von Funktionalitäten ist einfach (</a:t>
            </a:r>
            <a:r>
              <a:rPr lang="de-CH" dirty="0" err="1" smtClean="0"/>
              <a:t>unit</a:t>
            </a:r>
            <a:r>
              <a:rPr lang="de-CH" dirty="0" smtClean="0"/>
              <a:t>, </a:t>
            </a:r>
            <a:r>
              <a:rPr lang="de-CH" dirty="0" err="1" smtClean="0"/>
              <a:t>functional</a:t>
            </a:r>
            <a:r>
              <a:rPr lang="de-CH" dirty="0" smtClean="0"/>
              <a:t>, </a:t>
            </a:r>
            <a:r>
              <a:rPr lang="de-CH" dirty="0" err="1" smtClean="0"/>
              <a:t>acceptance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Verwendet moderne Webtechnologien (Composer)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6959-EC33-4448-9B9C-B1E672272F3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Besten Dank für Ihre Aufmerksamkeit.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D93-289C-4E32-956D-0FAE39E7A2D3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Vision</a:t>
            </a:r>
          </a:p>
          <a:p>
            <a:r>
              <a:rPr lang="de-CH" dirty="0" smtClean="0"/>
              <a:t>Grobentwurf</a:t>
            </a:r>
          </a:p>
          <a:p>
            <a:pPr lvl="1"/>
            <a:r>
              <a:rPr lang="de-CH" dirty="0" err="1" smtClean="0"/>
              <a:t>Mysql</a:t>
            </a:r>
            <a:r>
              <a:rPr lang="de-CH" dirty="0" smtClean="0"/>
              <a:t> Datenbank</a:t>
            </a:r>
          </a:p>
          <a:p>
            <a:pPr lvl="1"/>
            <a:r>
              <a:rPr lang="de-CH" dirty="0" err="1" smtClean="0"/>
              <a:t>Yii</a:t>
            </a:r>
            <a:r>
              <a:rPr lang="de-CH" dirty="0" smtClean="0"/>
              <a:t> – </a:t>
            </a:r>
            <a:r>
              <a:rPr lang="de-CH" dirty="0" smtClean="0"/>
              <a:t>Framework</a:t>
            </a:r>
          </a:p>
          <a:p>
            <a:pPr lvl="1"/>
            <a:r>
              <a:rPr lang="de-CH" dirty="0" smtClean="0"/>
              <a:t>Vor - Nachteile</a:t>
            </a:r>
            <a:endParaRPr lang="de-CH" dirty="0" smtClean="0"/>
          </a:p>
          <a:p>
            <a:r>
              <a:rPr lang="de-CH" dirty="0" err="1" smtClean="0"/>
              <a:t>Collaboration</a:t>
            </a:r>
            <a:endParaRPr lang="de-CH" dirty="0" smtClean="0"/>
          </a:p>
          <a:p>
            <a:pPr lvl="1"/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Migration</a:t>
            </a:r>
          </a:p>
          <a:p>
            <a:pPr lvl="1"/>
            <a:r>
              <a:rPr lang="de-CH" dirty="0" smtClean="0"/>
              <a:t>Composer</a:t>
            </a:r>
          </a:p>
          <a:p>
            <a:r>
              <a:rPr lang="de-CH" dirty="0" smtClean="0"/>
              <a:t>Funktionalitäten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57A-9B79-4208-A3BA-4043E65F3B1B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 und Nachteile </a:t>
            </a:r>
            <a:r>
              <a:rPr lang="de-CH" dirty="0" smtClean="0"/>
              <a:t>des </a:t>
            </a:r>
            <a:r>
              <a:rPr lang="de-CH" dirty="0" err="1" smtClean="0"/>
              <a:t>Yii</a:t>
            </a:r>
            <a:r>
              <a:rPr lang="de-CH" dirty="0" smtClean="0"/>
              <a:t> Frameworks aufzeigen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Umsetzung an einem Projekt</a:t>
            </a:r>
          </a:p>
          <a:p>
            <a:pPr lvl="1"/>
            <a:r>
              <a:rPr lang="de-CH" dirty="0" smtClean="0"/>
              <a:t>News Webseite</a:t>
            </a:r>
          </a:p>
          <a:p>
            <a:pPr lvl="1"/>
            <a:r>
              <a:rPr lang="de-CH" dirty="0" err="1" smtClean="0"/>
              <a:t>Webcrawler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95A9-6ADB-45BD-B097-8EB4B3ACDD64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MySQL</a:t>
            </a:r>
            <a:r>
              <a:rPr lang="de-CH" dirty="0" smtClean="0"/>
              <a:t> 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 l="26539" t="17649" r="15089" b="17640"/>
          <a:stretch>
            <a:fillRect/>
          </a:stretch>
        </p:blipFill>
        <p:spPr bwMode="auto">
          <a:xfrm>
            <a:off x="323528" y="1628800"/>
            <a:ext cx="8496944" cy="4608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F2CC-882E-4E01-BEBE-F10E9D06BBA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folgt dem MVC Aufbau</a:t>
            </a:r>
          </a:p>
          <a:p>
            <a:endParaRPr lang="de-CH" dirty="0"/>
          </a:p>
        </p:txBody>
      </p:sp>
      <p:pic>
        <p:nvPicPr>
          <p:cNvPr id="4" name="Picture 1" descr="Statische Struktur einer Yii-Applikation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4032448" cy="311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Typischer Ablauf einer Yii-Applikatio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496444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7E3A-A175-41D9-A4E9-2193E10F26B6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 – Nachteile </a:t>
            </a:r>
            <a:r>
              <a:rPr lang="de-CH" dirty="0" err="1" smtClean="0"/>
              <a:t>Yii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39E4-0E33-4639-9ABB-A4418B8BEEC0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CH" dirty="0" smtClean="0"/>
              <a:t>Vorteile</a:t>
            </a:r>
          </a:p>
          <a:p>
            <a:pPr lvl="2"/>
            <a:r>
              <a:rPr lang="de-CH" dirty="0" smtClean="0"/>
              <a:t>Einfacher und sehr strukturierter </a:t>
            </a:r>
            <a:r>
              <a:rPr lang="de-CH" dirty="0" smtClean="0"/>
              <a:t>Aufbau</a:t>
            </a:r>
          </a:p>
          <a:p>
            <a:pPr lvl="2"/>
            <a:r>
              <a:rPr lang="de-CH" dirty="0" smtClean="0"/>
              <a:t>Dokumentation</a:t>
            </a:r>
          </a:p>
          <a:p>
            <a:pPr lvl="2"/>
            <a:r>
              <a:rPr lang="de-CH" dirty="0" smtClean="0"/>
              <a:t>Viele bereits implementierte Funktionalitäten</a:t>
            </a:r>
            <a:endParaRPr lang="de-CH" dirty="0" smtClean="0"/>
          </a:p>
          <a:p>
            <a:pPr lvl="1"/>
            <a:r>
              <a:rPr lang="de-CH" dirty="0" smtClean="0"/>
              <a:t>Nachteile</a:t>
            </a:r>
          </a:p>
          <a:p>
            <a:pPr lvl="2"/>
            <a:r>
              <a:rPr lang="de-CH" dirty="0" smtClean="0"/>
              <a:t>Performance ist bei sehr grossen Zugriff nicht so effizient. </a:t>
            </a:r>
            <a:endParaRPr lang="de-CH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Collaboration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Neues Repository auf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 smtClean="0"/>
              <a:t>Saubere </a:t>
            </a:r>
            <a:r>
              <a:rPr lang="de-CH" dirty="0" err="1" smtClean="0"/>
              <a:t>Versionierung</a:t>
            </a:r>
            <a:r>
              <a:rPr lang="de-CH" dirty="0" smtClean="0"/>
              <a:t> bei mehreren Benutzern</a:t>
            </a:r>
          </a:p>
          <a:p>
            <a:r>
              <a:rPr lang="de-CH" dirty="0" smtClean="0"/>
              <a:t>Migration</a:t>
            </a:r>
          </a:p>
          <a:p>
            <a:pPr lvl="1"/>
            <a:r>
              <a:rPr lang="de-CH" dirty="0" smtClean="0"/>
              <a:t>Kein </a:t>
            </a:r>
            <a:r>
              <a:rPr lang="de-CH" dirty="0" err="1" smtClean="0"/>
              <a:t>Dump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Reload</a:t>
            </a:r>
            <a:r>
              <a:rPr lang="de-CH" dirty="0" smtClean="0"/>
              <a:t> nötig</a:t>
            </a:r>
          </a:p>
          <a:p>
            <a:pPr lvl="1"/>
            <a:r>
              <a:rPr lang="de-CH" dirty="0" smtClean="0"/>
              <a:t>Nur Änderungen zur letzten Version</a:t>
            </a:r>
          </a:p>
          <a:p>
            <a:r>
              <a:rPr lang="de-CH" dirty="0" smtClean="0"/>
              <a:t>Composer</a:t>
            </a:r>
          </a:p>
          <a:p>
            <a:pPr lvl="1"/>
            <a:r>
              <a:rPr lang="de-CH" dirty="0" err="1" smtClean="0"/>
              <a:t>Package</a:t>
            </a:r>
            <a:r>
              <a:rPr lang="de-CH" dirty="0" smtClean="0"/>
              <a:t> / Extension Installation</a:t>
            </a:r>
          </a:p>
          <a:p>
            <a:pPr lvl="1"/>
            <a:r>
              <a:rPr lang="de-CH" dirty="0" err="1" smtClean="0"/>
              <a:t>Webcrawler</a:t>
            </a:r>
            <a:r>
              <a:rPr lang="de-CH" dirty="0" smtClean="0"/>
              <a:t> ist als Extension implementiert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812-1BD7-4866-9817-C5A5D5C54D8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CH" dirty="0" smtClean="0"/>
              <a:t>Benutzer registrieren</a:t>
            </a:r>
          </a:p>
          <a:p>
            <a:pPr lvl="0"/>
            <a:r>
              <a:rPr lang="de-CH" dirty="0" smtClean="0"/>
              <a:t>Benutzer einloggen</a:t>
            </a:r>
          </a:p>
          <a:p>
            <a:pPr lvl="1"/>
            <a:r>
              <a:rPr lang="de-CH" dirty="0" smtClean="0"/>
              <a:t>Benutzer hat das Passwort vergessen</a:t>
            </a:r>
          </a:p>
          <a:p>
            <a:pPr lvl="0"/>
            <a:r>
              <a:rPr lang="de-CH" dirty="0" smtClean="0"/>
              <a:t>Artikel pro Kategorie erstellen</a:t>
            </a:r>
          </a:p>
          <a:p>
            <a:pPr lvl="0"/>
            <a:r>
              <a:rPr lang="de-CH" dirty="0" smtClean="0"/>
              <a:t>Mobiles Design</a:t>
            </a:r>
          </a:p>
          <a:p>
            <a:pPr lvl="1"/>
            <a:r>
              <a:rPr lang="de-CH" dirty="0" smtClean="0"/>
              <a:t>Bootstrap</a:t>
            </a:r>
          </a:p>
          <a:p>
            <a:pPr lvl="0"/>
            <a:r>
              <a:rPr lang="de-CH" dirty="0" err="1" smtClean="0"/>
              <a:t>Webcrawler</a:t>
            </a:r>
            <a:endParaRPr lang="de-CH" dirty="0" smtClean="0"/>
          </a:p>
          <a:p>
            <a:pPr lvl="1"/>
            <a:r>
              <a:rPr lang="de-CH" dirty="0" smtClean="0"/>
              <a:t>RSS Import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1D9-49DA-4151-84C2-5430240891AE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Direkt im Web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413D-6EE2-4853-8BF6-A7CD01CC12D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236</Words>
  <Application>Microsoft Office PowerPoint</Application>
  <PresentationFormat>Bildschirmpräsentation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Cronus</vt:lpstr>
      <vt:lpstr>WebProg Projekt</vt:lpstr>
      <vt:lpstr>Inhaltsverzeichnis</vt:lpstr>
      <vt:lpstr>Vision</vt:lpstr>
      <vt:lpstr>MySQL Datenbank</vt:lpstr>
      <vt:lpstr>Yii Framework</vt:lpstr>
      <vt:lpstr>Vor – Nachteile Yii</vt:lpstr>
      <vt:lpstr>Collaboration</vt:lpstr>
      <vt:lpstr>Funktionalitäten</vt:lpstr>
      <vt:lpstr>Demonstration</vt:lpstr>
      <vt:lpstr>Fazit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 Projekt</dc:title>
  <dc:creator>Patrick Schläpfer</dc:creator>
  <cp:lastModifiedBy>Patrick Schläpfer</cp:lastModifiedBy>
  <cp:revision>67</cp:revision>
  <dcterms:created xsi:type="dcterms:W3CDTF">2014-12-17T13:57:10Z</dcterms:created>
  <dcterms:modified xsi:type="dcterms:W3CDTF">2014-12-18T08:45:38Z</dcterms:modified>
</cp:coreProperties>
</file>