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5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EC07F-9B1A-40AB-87E3-033540DD27F4}" type="datetimeFigureOut">
              <a:rPr lang="de-CH" smtClean="0"/>
              <a:t>17.12.2014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AE59A-F377-43C7-9B57-ABC1B2C2A4A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89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2BF0-5CFE-42EF-8B51-20BC1141C02D}" type="datetime1">
              <a:rPr lang="de-CH" smtClean="0"/>
              <a:t>17.12.2014</a:t>
            </a:fld>
            <a:endParaRPr lang="de-CH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12E00C-4874-474D-8BAC-43B64AB4C925}" type="slidenum">
              <a:rPr lang="de-CH" smtClean="0"/>
              <a:t>‹#›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1B11-FF79-447A-A34F-9330C274D617}" type="datetime1">
              <a:rPr lang="de-CH" smtClean="0"/>
              <a:t>17.12.2014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t>‹#›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812E00C-4874-474D-8BAC-43B64AB4C925}" type="slidenum">
              <a:rPr lang="de-CH" smtClean="0"/>
              <a:t>‹#›</a:t>
            </a:fld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A3CF-203E-4553-B107-AB72A26BFE24}" type="datetime1">
              <a:rPr lang="de-CH" smtClean="0"/>
              <a:t>17.12.2014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39E4-0E33-4639-9ABB-A4418B8BEEC0}" type="datetime1">
              <a:rPr lang="de-CH" smtClean="0"/>
              <a:t>17.12.2014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812E00C-4874-474D-8BAC-43B64AB4C925}" type="slidenum">
              <a:rPr lang="de-CH" smtClean="0"/>
              <a:t>‹#›</a:t>
            </a:fld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FB8C-5117-42D4-9506-CCD39DD2CFA9}" type="datetime1">
              <a:rPr lang="de-CH" smtClean="0"/>
              <a:t>17.12.2014</a:t>
            </a:fld>
            <a:endParaRPr lang="de-CH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12E00C-4874-474D-8BAC-43B64AB4C925}" type="slidenum">
              <a:rPr lang="de-CH" smtClean="0"/>
              <a:t>‹#›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E839876-469D-4B71-8E38-46BC22F3E998}" type="datetime1">
              <a:rPr lang="de-CH" smtClean="0"/>
              <a:t>17.12.2014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t>‹#›</a:t>
            </a:fld>
            <a:endParaRPr lang="de-CH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8E6A-7C92-4CB4-AE4B-5606D16F2227}" type="datetime1">
              <a:rPr lang="de-CH" smtClean="0"/>
              <a:t>17.12.2014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812E00C-4874-474D-8BAC-43B64AB4C925}" type="slidenum">
              <a:rPr lang="de-CH" smtClean="0"/>
              <a:t>‹#›</a:t>
            </a:fld>
            <a:endParaRPr lang="de-CH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9FFB-BCBC-4AD3-93F0-E8A288528369}" type="datetime1">
              <a:rPr lang="de-CH" smtClean="0"/>
              <a:t>17.12.2014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812E00C-4874-474D-8BAC-43B64AB4C925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25F7-F1E8-4248-8CEC-B479BA3A5598}" type="datetime1">
              <a:rPr lang="de-CH" smtClean="0"/>
              <a:t>17.12.2014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12E00C-4874-474D-8BAC-43B64AB4C925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12E00C-4874-474D-8BAC-43B64AB4C925}" type="slidenum">
              <a:rPr lang="de-CH" smtClean="0"/>
              <a:t>‹#›</a:t>
            </a:fld>
            <a:endParaRPr lang="de-CH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927A-D59E-471B-A775-CE27F93FDE5E}" type="datetime1">
              <a:rPr lang="de-CH" smtClean="0"/>
              <a:t>17.12.2014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812E00C-4874-474D-8BAC-43B64AB4C925}" type="slidenum">
              <a:rPr lang="de-CH" smtClean="0"/>
              <a:t>‹#›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DC3273A-299F-45DA-9C53-C90431A229AC}" type="datetime1">
              <a:rPr lang="de-CH" smtClean="0"/>
              <a:t>17.12.2014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F017405-9D01-420A-A4CF-7B48241BA77C}" type="datetime1">
              <a:rPr lang="de-CH" smtClean="0"/>
              <a:t>17.12.2014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12E00C-4874-474D-8BAC-43B64AB4C925}" type="slidenum">
              <a:rPr lang="de-CH" smtClean="0"/>
              <a:t>‹#›</a:t>
            </a:fld>
            <a:endParaRPr lang="de-CH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Dominique Helfer &amp; Patrick Schläpfer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WebProg</a:t>
            </a:r>
            <a:r>
              <a:rPr lang="de-CH" dirty="0" smtClean="0"/>
              <a:t> Projekt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Besten Dank für Ihre Aufmerksamkeit.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4D93-289C-4E32-956D-0FAE39E7A2D3}" type="datetime1">
              <a:rPr lang="de-CH" smtClean="0"/>
              <a:t>17.12.2014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t>10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Vision</a:t>
            </a:r>
          </a:p>
          <a:p>
            <a:r>
              <a:rPr lang="de-CH" dirty="0" smtClean="0"/>
              <a:t>Grobentwurf</a:t>
            </a:r>
          </a:p>
          <a:p>
            <a:pPr lvl="1"/>
            <a:r>
              <a:rPr lang="de-CH" dirty="0" err="1" smtClean="0"/>
              <a:t>Mysql</a:t>
            </a:r>
            <a:r>
              <a:rPr lang="de-CH" dirty="0" smtClean="0"/>
              <a:t> Datenbank</a:t>
            </a:r>
          </a:p>
          <a:p>
            <a:pPr lvl="1"/>
            <a:r>
              <a:rPr lang="de-CH" dirty="0" err="1" smtClean="0"/>
              <a:t>Yii</a:t>
            </a:r>
            <a:r>
              <a:rPr lang="de-CH" dirty="0" smtClean="0"/>
              <a:t> – Framework</a:t>
            </a:r>
          </a:p>
          <a:p>
            <a:r>
              <a:rPr lang="de-CH" dirty="0" err="1" smtClean="0"/>
              <a:t>Versionierung</a:t>
            </a:r>
            <a:endParaRPr lang="de-CH" dirty="0" smtClean="0"/>
          </a:p>
          <a:p>
            <a:pPr lvl="1"/>
            <a:r>
              <a:rPr lang="de-CH" dirty="0" err="1" smtClean="0"/>
              <a:t>Git</a:t>
            </a:r>
            <a:endParaRPr lang="de-CH" dirty="0" smtClean="0"/>
          </a:p>
          <a:p>
            <a:pPr lvl="1"/>
            <a:r>
              <a:rPr lang="de-CH" dirty="0" smtClean="0"/>
              <a:t>Migration</a:t>
            </a:r>
          </a:p>
          <a:p>
            <a:pPr lvl="1"/>
            <a:r>
              <a:rPr lang="de-CH" dirty="0" smtClean="0"/>
              <a:t>Composer</a:t>
            </a:r>
          </a:p>
          <a:p>
            <a:r>
              <a:rPr lang="de-CH" dirty="0" smtClean="0"/>
              <a:t>Funktionalitäten</a:t>
            </a:r>
          </a:p>
          <a:p>
            <a:r>
              <a:rPr lang="de-CH" dirty="0" smtClean="0"/>
              <a:t>Demonstration</a:t>
            </a:r>
          </a:p>
          <a:p>
            <a:r>
              <a:rPr lang="de-CH" dirty="0" smtClean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57A-9B79-4208-A3BA-4043E65F3B1B}" type="datetime1">
              <a:rPr lang="de-CH" smtClean="0"/>
              <a:t>17.12.2014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t>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Vor und Nachteile eines PHP Frameworks aufzeigen</a:t>
            </a:r>
          </a:p>
          <a:p>
            <a:pPr lvl="1"/>
            <a:r>
              <a:rPr lang="de-CH" dirty="0" smtClean="0"/>
              <a:t>Vorteile</a:t>
            </a:r>
          </a:p>
          <a:p>
            <a:pPr lvl="2"/>
            <a:r>
              <a:rPr lang="de-CH" dirty="0" smtClean="0"/>
              <a:t>Einfacher und sehr strukturierter </a:t>
            </a:r>
            <a:r>
              <a:rPr lang="de-CH" dirty="0" smtClean="0"/>
              <a:t>Aufbau</a:t>
            </a:r>
          </a:p>
          <a:p>
            <a:pPr lvl="2"/>
            <a:r>
              <a:rPr lang="de-CH" dirty="0" smtClean="0"/>
              <a:t>Diverse bereits implementierte Funktionalitäten</a:t>
            </a:r>
          </a:p>
          <a:p>
            <a:pPr lvl="1"/>
            <a:r>
              <a:rPr lang="de-CH" dirty="0" smtClean="0"/>
              <a:t>Nachteile</a:t>
            </a:r>
            <a:endParaRPr lang="de-CH" dirty="0" smtClean="0"/>
          </a:p>
          <a:p>
            <a:pPr lvl="2"/>
            <a:r>
              <a:rPr lang="de-CH" dirty="0" smtClean="0"/>
              <a:t>Performance </a:t>
            </a:r>
            <a:r>
              <a:rPr lang="de-CH" dirty="0" smtClean="0"/>
              <a:t>bei </a:t>
            </a:r>
            <a:r>
              <a:rPr lang="de-CH" dirty="0" smtClean="0"/>
              <a:t>sehr grossen Zugriff nicht so </a:t>
            </a:r>
            <a:r>
              <a:rPr lang="de-CH" dirty="0" smtClean="0"/>
              <a:t>effizient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Umsetzung an einem Projekt</a:t>
            </a:r>
          </a:p>
          <a:p>
            <a:pPr lvl="1"/>
            <a:r>
              <a:rPr lang="de-CH" dirty="0" smtClean="0"/>
              <a:t>News Webseite</a:t>
            </a:r>
          </a:p>
          <a:p>
            <a:pPr lvl="1"/>
            <a:r>
              <a:rPr lang="de-CH" dirty="0" err="1" smtClean="0"/>
              <a:t>Webcrawler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95A9-6ADB-45BD-B097-8EB4B3ACDD64}" type="datetime1">
              <a:rPr lang="de-CH" smtClean="0"/>
              <a:t>17.12.2014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t>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MySQL</a:t>
            </a:r>
            <a:r>
              <a:rPr lang="de-CH" dirty="0" smtClean="0"/>
              <a:t> Datenbank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/>
          <p:nvPr/>
        </p:nvPicPr>
        <p:blipFill>
          <a:blip r:embed="rId2" cstate="print"/>
          <a:srcRect l="26539" t="17649" r="15089" b="17640"/>
          <a:stretch>
            <a:fillRect/>
          </a:stretch>
        </p:blipFill>
        <p:spPr bwMode="auto">
          <a:xfrm>
            <a:off x="323528" y="1628800"/>
            <a:ext cx="8496944" cy="4608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F2CC-882E-4E01-BEBE-F10E9D06BBA8}" type="datetime1">
              <a:rPr lang="de-CH" smtClean="0"/>
              <a:t>17.12.2014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t>4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Yii</a:t>
            </a:r>
            <a:r>
              <a:rPr lang="de-CH" dirty="0" smtClean="0"/>
              <a:t> Framework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err="1" smtClean="0"/>
              <a:t>Yii</a:t>
            </a:r>
            <a:r>
              <a:rPr lang="de-CH" dirty="0" smtClean="0"/>
              <a:t> folgt dem MVC Aufbau</a:t>
            </a:r>
          </a:p>
          <a:p>
            <a:endParaRPr lang="de-CH" dirty="0"/>
          </a:p>
        </p:txBody>
      </p:sp>
      <p:pic>
        <p:nvPicPr>
          <p:cNvPr id="4" name="Picture 1" descr="Statische Struktur einer Yii-Applikatio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4032448" cy="3111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3" descr="Typischer Ablauf einer Yii-Applikatio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56792"/>
            <a:ext cx="3496444" cy="4680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7E3A-A175-41D9-A4E9-2193E10F26B6}" type="datetime1">
              <a:rPr lang="de-CH" smtClean="0"/>
              <a:t>17.12.2014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t>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Versionierung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err="1" smtClean="0"/>
              <a:t>Git</a:t>
            </a:r>
            <a:endParaRPr lang="de-CH" dirty="0" smtClean="0"/>
          </a:p>
          <a:p>
            <a:pPr lvl="1"/>
            <a:r>
              <a:rPr lang="de-CH" dirty="0" smtClean="0"/>
              <a:t>Neues Repository auf </a:t>
            </a:r>
            <a:r>
              <a:rPr lang="de-CH" dirty="0" err="1" smtClean="0"/>
              <a:t>Github</a:t>
            </a:r>
            <a:endParaRPr lang="de-CH" dirty="0" smtClean="0"/>
          </a:p>
          <a:p>
            <a:pPr lvl="1"/>
            <a:r>
              <a:rPr lang="de-CH" dirty="0" smtClean="0"/>
              <a:t>Saubere </a:t>
            </a:r>
            <a:r>
              <a:rPr lang="de-CH" dirty="0" err="1" smtClean="0"/>
              <a:t>Versionierung</a:t>
            </a:r>
            <a:r>
              <a:rPr lang="de-CH" dirty="0" smtClean="0"/>
              <a:t> bei mehreren Benutzern</a:t>
            </a:r>
          </a:p>
          <a:p>
            <a:r>
              <a:rPr lang="de-CH" dirty="0" smtClean="0"/>
              <a:t>Migration (Yii)</a:t>
            </a:r>
            <a:endParaRPr lang="de-CH" dirty="0" smtClean="0"/>
          </a:p>
          <a:p>
            <a:pPr lvl="1"/>
            <a:r>
              <a:rPr lang="de-CH" dirty="0" smtClean="0"/>
              <a:t>Kein </a:t>
            </a:r>
            <a:r>
              <a:rPr lang="de-CH" dirty="0" err="1" smtClean="0"/>
              <a:t>Dump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Reload</a:t>
            </a:r>
            <a:r>
              <a:rPr lang="de-CH" dirty="0" smtClean="0"/>
              <a:t> nötig</a:t>
            </a:r>
          </a:p>
          <a:p>
            <a:pPr lvl="1"/>
            <a:r>
              <a:rPr lang="de-CH" dirty="0" smtClean="0"/>
              <a:t>Nur Änderungen zur letzten Version</a:t>
            </a:r>
          </a:p>
          <a:p>
            <a:r>
              <a:rPr lang="de-CH" dirty="0" smtClean="0"/>
              <a:t>Composer</a:t>
            </a:r>
          </a:p>
          <a:p>
            <a:pPr lvl="1"/>
            <a:r>
              <a:rPr lang="de-CH" dirty="0" err="1" smtClean="0"/>
              <a:t>Package</a:t>
            </a:r>
            <a:r>
              <a:rPr lang="de-CH" dirty="0" smtClean="0"/>
              <a:t> / Extension Installation</a:t>
            </a:r>
          </a:p>
          <a:p>
            <a:pPr lvl="1"/>
            <a:r>
              <a:rPr lang="de-CH" dirty="0" err="1" smtClean="0"/>
              <a:t>Webcrawler</a:t>
            </a:r>
            <a:r>
              <a:rPr lang="de-CH" dirty="0" smtClean="0"/>
              <a:t> ist als Extension implementiert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6812-1BD7-4866-9817-C5A5D5C54D87}" type="datetime1">
              <a:rPr lang="de-CH" smtClean="0"/>
              <a:t>17.12.2014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t>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Funktionalitäten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CH" dirty="0" smtClean="0"/>
              <a:t>Benutzer </a:t>
            </a:r>
            <a:r>
              <a:rPr lang="de-CH" dirty="0" smtClean="0"/>
              <a:t>registrieren</a:t>
            </a:r>
          </a:p>
          <a:p>
            <a:pPr lvl="1"/>
            <a:r>
              <a:rPr lang="de-CH" dirty="0" smtClean="0"/>
              <a:t>Aktivierungsmail</a:t>
            </a:r>
            <a:endParaRPr lang="de-CH" dirty="0" smtClean="0"/>
          </a:p>
          <a:p>
            <a:pPr lvl="0"/>
            <a:r>
              <a:rPr lang="de-CH" dirty="0" smtClean="0"/>
              <a:t>Benutzer einloggen</a:t>
            </a:r>
          </a:p>
          <a:p>
            <a:pPr lvl="1"/>
            <a:r>
              <a:rPr lang="de-CH" dirty="0" smtClean="0"/>
              <a:t>Benutzer hat das Passwort </a:t>
            </a:r>
            <a:r>
              <a:rPr lang="de-CH" dirty="0" smtClean="0"/>
              <a:t>vergessen (Mail)</a:t>
            </a:r>
            <a:endParaRPr lang="de-CH" dirty="0" smtClean="0"/>
          </a:p>
          <a:p>
            <a:pPr lvl="0"/>
            <a:r>
              <a:rPr lang="de-CH" dirty="0" smtClean="0"/>
              <a:t>Artikel pro Kategorie erstellen</a:t>
            </a:r>
          </a:p>
          <a:p>
            <a:pPr lvl="0"/>
            <a:r>
              <a:rPr lang="de-CH" dirty="0" smtClean="0"/>
              <a:t>Mobiles Design</a:t>
            </a:r>
          </a:p>
          <a:p>
            <a:pPr lvl="1"/>
            <a:r>
              <a:rPr lang="de-CH" dirty="0" smtClean="0"/>
              <a:t>Bootstrap / jQuery</a:t>
            </a:r>
            <a:endParaRPr lang="de-CH" dirty="0" smtClean="0"/>
          </a:p>
          <a:p>
            <a:pPr lvl="0"/>
            <a:r>
              <a:rPr lang="de-CH" dirty="0" err="1" smtClean="0"/>
              <a:t>Webcrawler</a:t>
            </a:r>
            <a:endParaRPr lang="de-CH" dirty="0" smtClean="0"/>
          </a:p>
          <a:p>
            <a:pPr lvl="1"/>
            <a:r>
              <a:rPr lang="de-CH" dirty="0" smtClean="0"/>
              <a:t>RSS Import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E1D9-49DA-4151-84C2-5430240891AE}" type="datetime1">
              <a:rPr lang="de-CH" smtClean="0"/>
              <a:t>17.12.2014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t>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Demonstration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Direkt im </a:t>
            </a:r>
            <a:r>
              <a:rPr lang="de-CH" dirty="0" smtClean="0"/>
              <a:t>Web</a:t>
            </a:r>
          </a:p>
          <a:p>
            <a:r>
              <a:rPr lang="de-CH" smtClean="0"/>
              <a:t>CRUD-Generator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413D-6EE2-4853-8BF6-A7CD01CC12D9}" type="datetime1">
              <a:rPr lang="de-CH" smtClean="0"/>
              <a:t>17.12.2014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t>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err="1" smtClean="0"/>
              <a:t>Yii</a:t>
            </a:r>
            <a:r>
              <a:rPr lang="de-CH" dirty="0" smtClean="0"/>
              <a:t> wiederverwenden?</a:t>
            </a:r>
          </a:p>
          <a:p>
            <a:pPr lvl="1"/>
            <a:r>
              <a:rPr lang="de-CH" dirty="0" smtClean="0"/>
              <a:t>Verkürzt die Entwicklungszeit (Generator)</a:t>
            </a:r>
          </a:p>
          <a:p>
            <a:pPr lvl="1"/>
            <a:r>
              <a:rPr lang="de-CH" dirty="0" smtClean="0"/>
              <a:t>Testen von Funktionalitäten ist einfach (</a:t>
            </a:r>
            <a:r>
              <a:rPr lang="de-CH" dirty="0" err="1" smtClean="0"/>
              <a:t>unit</a:t>
            </a:r>
            <a:r>
              <a:rPr lang="de-CH" dirty="0" smtClean="0"/>
              <a:t>, </a:t>
            </a:r>
            <a:r>
              <a:rPr lang="de-CH" dirty="0" err="1" smtClean="0"/>
              <a:t>functional</a:t>
            </a:r>
            <a:r>
              <a:rPr lang="de-CH" dirty="0" smtClean="0"/>
              <a:t>, </a:t>
            </a:r>
            <a:r>
              <a:rPr lang="de-CH" dirty="0" err="1" smtClean="0"/>
              <a:t>acceptance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Erweiterbar</a:t>
            </a:r>
          </a:p>
          <a:p>
            <a:pPr lvl="1"/>
            <a:r>
              <a:rPr lang="de-CH" dirty="0" smtClean="0"/>
              <a:t>Verwendet moderne </a:t>
            </a:r>
            <a:r>
              <a:rPr lang="de-CH" dirty="0" smtClean="0"/>
              <a:t>Webtechnologien</a:t>
            </a:r>
          </a:p>
          <a:p>
            <a:pPr lvl="2"/>
            <a:r>
              <a:rPr lang="de-CH" dirty="0" smtClean="0"/>
              <a:t>Composer, Bootstrap, jQuery</a:t>
            </a:r>
            <a:endParaRPr lang="de-CH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6959-EC33-4448-9B9C-B1E672272F39}" type="datetime1">
              <a:rPr lang="de-CH" smtClean="0"/>
              <a:t>17.12.2014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t>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231</Words>
  <Application>Microsoft Office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Cronus</vt:lpstr>
      <vt:lpstr>WebProg Projekt</vt:lpstr>
      <vt:lpstr>Inhaltsverzeichnis</vt:lpstr>
      <vt:lpstr>Vision</vt:lpstr>
      <vt:lpstr>MySQL Datenbank</vt:lpstr>
      <vt:lpstr>Yii Framework</vt:lpstr>
      <vt:lpstr>Versionierung</vt:lpstr>
      <vt:lpstr>Funktionalitäten</vt:lpstr>
      <vt:lpstr>Demonstration</vt:lpstr>
      <vt:lpstr>Fazit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WebProg Projekt</dc:title>
  <dc:creator>Patrick Schläpfer</dc:creator>
  <cp:lastModifiedBy>dominiquehelfer@msn.com</cp:lastModifiedBy>
  <cp:revision>62</cp:revision>
  <dcterms:created xsi:type="dcterms:W3CDTF">2014-12-17T13:57:10Z</dcterms:created>
  <dcterms:modified xsi:type="dcterms:W3CDTF">2014-12-17T14:57:02Z</dcterms:modified>
</cp:coreProperties>
</file>