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Drew Helgerson</a:t>
            </a:r>
          </a:p>
        </p:txBody>
      </p:sp>
      <p:sp>
        <p:nvSpPr>
          <p:cNvPr id="4" name="Date Placeholder 3"/>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a Repo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a:t>
            </a:r>
          </a:p>
        </p:txBody>
      </p:sp>
      <p:sp>
        <p:nvSpPr>
          <p:cNvPr id="3" name="Content Placeholder 2"/>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Remote</a:t>
            </a:r>
          </a:p>
        </p:txBody>
      </p:sp>
      <p:sp>
        <p:nvSpPr>
          <p:cNvPr id="3" name="Content Placeholder 2"/>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Commits</a:t>
            </a:r>
          </a:p>
        </p:txBody>
      </p:sp>
      <p:sp>
        <p:nvSpPr>
          <p:cNvPr id="3" name="Content Placeholder 2"/>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a:t>
            </a:r>
          </a:p>
        </p:txBody>
      </p:sp>
      <p:sp>
        <p:nvSpPr>
          <p:cNvPr id="3" name="Content Placeholder 2"/>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Merges</a:t>
            </a:r>
          </a:p>
        </p:txBody>
      </p:sp>
      <p:sp>
        <p:nvSpPr>
          <p:cNvPr id="3" name="Content Placeholder 2"/>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Fork/PR</a:t>
            </a:r>
          </a:p>
        </p:txBody>
      </p:sp>
      <p:sp>
        <p:nvSpPr>
          <p:cNvPr id="3" name="Content Placeholder 2"/>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 cont.</a:t>
            </a:r>
          </a:p>
        </p:txBody>
      </p:sp>
      <p:sp>
        <p:nvSpPr>
          <p:cNvPr id="3" name="Content Placeholder 2"/>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Practical Examples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a:t>
            </a:r>
          </a:p>
        </p:txBody>
      </p:sp>
      <p:sp>
        <p:nvSpPr>
          <p:cNvPr id="3" name="Content Placeholder 2"/>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 cont.</a:t>
            </a:r>
          </a:p>
        </p:txBody>
      </p:sp>
      <p:sp>
        <p:nvSpPr>
          <p:cNvPr id="3" name="Content Placeholder 2"/>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Oh crap</a:t>
            </a:r>
          </a:p>
        </p:txBody>
      </p:sp>
      <p:sp>
        <p:nvSpPr>
          <p:cNvPr id="3" name="Content Placeholder 2"/>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Upstream Changes</a:t>
            </a:r>
          </a:p>
        </p:txBody>
      </p:sp>
      <p:sp>
        <p:nvSpPr>
          <p:cNvPr id="3" name="Content Placeholder 2"/>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a:t>
            </a:r>
          </a:p>
        </p:txBody>
      </p:sp>
      <p:sp>
        <p:nvSpPr>
          <p:cNvPr id="3" name="Content Placeholder 2"/>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 cont.</a:t>
            </a:r>
          </a:p>
        </p:txBody>
      </p:sp>
      <p:sp>
        <p:nvSpPr>
          <p:cNvPr id="3" name="Content Placeholder 2"/>
          <p:cNvSpPr>
            <a:spLocks noGrp="1"/>
          </p:cNvSpPr>
          <p:nvPr>
            <p:ph idx="1"/>
          </p:nvPr>
        </p:nvSpPr>
        <p:spPr/>
        <p:txBody>
          <a:bodyPr/>
          <a:lstStyle/>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a:t>
            </a:r>
          </a:p>
        </p:txBody>
      </p:sp>
      <p:sp>
        <p:nvSpPr>
          <p:cNvPr id="3" name="Content Placeholder 2"/>
          <p:cNvSpPr>
            <a:spLocks noGrp="1"/>
          </p:cNvSpPr>
          <p:nvPr>
            <p:ph idx="1"/>
          </p:nvPr>
        </p:nvSpPr>
        <p:spPr/>
        <p:txBody>
          <a:bodyPr/>
          <a:lstStyle/>
          <a:p>
            <a:pPr lvl="0" indent="0" marL="0">
              <a:buNone/>
            </a:pPr>
            <a:r>
              <a:rPr/>
              <a:t>Imagine you’re working on a group project with two others. You’re all editing a document together. One person, Alice, decides to rewrite a big section without telling the others. Later, when everyone combines their work, chaos erupts because Alice’s changes clash with the rest. If they had a system to work on their parts separately, like having their own drafts, it would avoid the mess.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a:t>
            </a:r>
          </a:p>
        </p:txBody>
      </p:sp>
      <p:pic>
        <p:nvPicPr>
          <p:cNvPr descr="images/deltas.png" id="0" name="Picture 1"/>
          <p:cNvPicPr>
            <a:picLocks noGrp="1" noChangeAspect="1"/>
          </p:cNvPicPr>
          <p:nvPr/>
        </p:nvPicPr>
        <p:blipFill>
          <a:blip r:embed="rId2"/>
          <a:stretch>
            <a:fillRect/>
          </a:stretch>
        </p:blipFill>
        <p:spPr bwMode="auto">
          <a:xfrm>
            <a:off x="850900" y="1193800"/>
            <a:ext cx="744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Change-based versioning (not git)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Solution cont.</a:t>
            </a:r>
          </a:p>
        </p:txBody>
      </p:sp>
      <p:pic>
        <p:nvPicPr>
          <p:cNvPr descr="images/snapshots.png" id="0" name="Picture 1"/>
          <p:cNvPicPr>
            <a:picLocks noGrp="1" noChangeAspect="1"/>
          </p:cNvPicPr>
          <p:nvPr/>
        </p:nvPicPr>
        <p:blipFill>
          <a:blip r:embed="rId2"/>
          <a:stretch>
            <a:fillRect/>
          </a:stretch>
        </p:blipFill>
        <p:spPr bwMode="auto">
          <a:xfrm>
            <a:off x="787400" y="1193800"/>
            <a:ext cx="755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snapshot-based versioning (git)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Definition</a:t>
            </a:r>
          </a:p>
        </p:txBody>
      </p:sp>
      <p:sp>
        <p:nvSpPr>
          <p:cNvPr id="3" name="Content Placeholder 2"/>
          <p:cNvSpPr>
            <a:spLocks noGrp="1"/>
          </p:cNvSpPr>
          <p:nvPr>
            <p:ph idx="1"/>
          </p:nvPr>
        </p:nvSpPr>
        <p:spPr/>
        <p:txBody>
          <a:bodyPr/>
          <a:lstStyle/>
          <a:p>
            <a:pPr lvl="0"/>
            <a:r>
              <a:rPr/>
              <a:t>git is a command-line, snapshot-based versioning tool</a:t>
            </a:r>
          </a:p>
          <a:p>
            <a:pPr lvl="0"/>
            <a:r>
              <a:rPr/>
              <a:t>created by Linux Torvalds to manage massive open source projects. i.e. the Linux kernel</a:t>
            </a:r>
          </a:p>
          <a:p>
            <a:pPr lvl="0"/>
            <a:r>
              <a:rPr/>
              <a:t>used widely across the globe, for personal and enterprise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How do we use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Cloning a Repo</a:t>
            </a:r>
          </a:p>
        </p:txBody>
      </p:sp>
      <p:sp>
        <p:nvSpPr>
          <p:cNvPr id="3" name="Content Placeholder 2"/>
          <p:cNvSpPr>
            <a:spLocks noGrp="1"/>
          </p:cNvSpPr>
          <p:nvPr>
            <p:ph idx="1"/>
          </p:nvPr>
        </p:nvSpPr>
        <p:spPr/>
        <p:txBody>
          <a:bodyPr/>
          <a:lstStyle/>
          <a:p>
            <a:pPr lvl="0"/>
            <a:r>
              <a:rPr>
                <a:latin typeface="Courier"/>
              </a:rPr>
              <a:t>git clone &lt;repo&gt;.git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2024-04-22T19:16:00Z</dcterms:created>
  <dcterms:modified xsi:type="dcterms:W3CDTF">2024-04-22T19:16:00Z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