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DB51C-7A98-3C32-1AB6-9F168D890CB0}" v="57" dt="2024-04-22T19:50:32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this slide too.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25482C9-36AA-ECFA-82E4-664215DC6B7C}"/>
              </a:ext>
            </a:extLst>
          </p:cNvPr>
          <p:cNvGrpSpPr/>
          <p:nvPr/>
        </p:nvGrpSpPr>
        <p:grpSpPr>
          <a:xfrm>
            <a:off x="-1" y="1"/>
            <a:ext cx="9118841" cy="5162301"/>
            <a:chOff x="-1" y="1"/>
            <a:chExt cx="12192001" cy="694149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213B640-024B-8072-18B1-BBAB70E5D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43E065-200C-97A1-9622-768736624765}"/>
                </a:ext>
              </a:extLst>
            </p:cNvPr>
            <p:cNvSpPr/>
            <p:nvPr/>
          </p:nvSpPr>
          <p:spPr>
            <a:xfrm>
              <a:off x="-1" y="5918199"/>
              <a:ext cx="12191999" cy="939800"/>
            </a:xfrm>
            <a:prstGeom prst="rect">
              <a:avLst/>
            </a:prstGeom>
            <a:solidFill>
              <a:srgbClr val="41061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161E469-1809-68A5-5706-019830F41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5791200"/>
              <a:ext cx="5562600" cy="11503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D0FF75-BD61-A5C4-B2D1-C67F77685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69836" y="6171419"/>
              <a:ext cx="814775" cy="38986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43B0600-B804-6552-1A39-27F76FF9E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89" y="6220133"/>
              <a:ext cx="1998652" cy="425245"/>
            </a:xfrm>
            <a:prstGeom prst="rect">
              <a:avLst/>
            </a:prstGeom>
          </p:spPr>
        </p:pic>
        <p:pic>
          <p:nvPicPr>
            <p:cNvPr id="17" name="Picture 16" descr="A logo for a company&#10;&#10;Description automatically generated">
              <a:extLst>
                <a:ext uri="{FF2B5EF4-FFF2-40B4-BE49-F238E27FC236}">
                  <a16:creationId xmlns:a16="http://schemas.microsoft.com/office/drawing/2014/main" id="{909F5F63-A97B-9279-45EE-0B00089BB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6993" y="367877"/>
              <a:ext cx="5378013" cy="4605310"/>
            </a:xfrm>
            <a:prstGeom prst="rect">
              <a:avLst/>
            </a:prstGeom>
          </p:spPr>
        </p:pic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EE51515A-A153-5524-D683-AC5A8B09049A}"/>
                </a:ext>
              </a:extLst>
            </p:cNvPr>
            <p:cNvSpPr txBox="1"/>
            <p:nvPr/>
          </p:nvSpPr>
          <p:spPr>
            <a:xfrm>
              <a:off x="2154467" y="5079453"/>
              <a:ext cx="7883061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410510"/>
                  </a:solidFill>
                  <a:latin typeface="Century Gothic"/>
                </a:rPr>
                <a:t>Presentation Title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5B75548-3FB1-2B62-B611-1932492A4D35}"/>
              </a:ext>
            </a:extLst>
          </p:cNvPr>
          <p:cNvGrpSpPr/>
          <p:nvPr/>
        </p:nvGrpSpPr>
        <p:grpSpPr>
          <a:xfrm>
            <a:off x="-1" y="1"/>
            <a:ext cx="9129624" cy="5162301"/>
            <a:chOff x="-1" y="1"/>
            <a:chExt cx="12192001" cy="69414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13B640-024B-8072-18B1-BBAB70E5D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43E065-200C-97A1-9622-768736624765}"/>
                </a:ext>
              </a:extLst>
            </p:cNvPr>
            <p:cNvSpPr/>
            <p:nvPr/>
          </p:nvSpPr>
          <p:spPr>
            <a:xfrm>
              <a:off x="-1" y="5918199"/>
              <a:ext cx="12191999" cy="939800"/>
            </a:xfrm>
            <a:prstGeom prst="rect">
              <a:avLst/>
            </a:prstGeom>
            <a:solidFill>
              <a:srgbClr val="41061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61E469-1809-68A5-5706-019830F41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5791200"/>
              <a:ext cx="5562600" cy="11503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1D0FF75-BD61-A5C4-B2D1-C67F77685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969836" y="6171419"/>
              <a:ext cx="814775" cy="38986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43B0600-B804-6552-1A39-27F76FF9E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389" y="6220133"/>
              <a:ext cx="1998652" cy="425245"/>
            </a:xfrm>
            <a:prstGeom prst="rect">
              <a:avLst/>
            </a:prstGeom>
          </p:spPr>
        </p:pic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F5F69D2E-DE6A-D280-D0ED-468147ECF5C4}"/>
                </a:ext>
              </a:extLst>
            </p:cNvPr>
            <p:cNvSpPr txBox="1"/>
            <p:nvPr/>
          </p:nvSpPr>
          <p:spPr>
            <a:xfrm>
              <a:off x="639415" y="689700"/>
              <a:ext cx="10913165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>
                  <a:solidFill>
                    <a:srgbClr val="410510"/>
                  </a:solidFill>
                  <a:latin typeface="Century Gothic"/>
                </a:rPr>
                <a:t>Slide Title</a:t>
              </a:r>
              <a:endParaRPr lang="en-US" dirty="0"/>
            </a:p>
          </p:txBody>
        </p:sp>
        <p:sp>
          <p:nvSpPr>
            <p:cNvPr id="14" name="TextBox 2">
              <a:extLst>
                <a:ext uri="{FF2B5EF4-FFF2-40B4-BE49-F238E27FC236}">
                  <a16:creationId xmlns:a16="http://schemas.microsoft.com/office/drawing/2014/main" id="{61FBFE72-E968-FE8D-03B7-C25592ABA7E8}"/>
                </a:ext>
              </a:extLst>
            </p:cNvPr>
            <p:cNvSpPr txBox="1"/>
            <p:nvPr/>
          </p:nvSpPr>
          <p:spPr>
            <a:xfrm>
              <a:off x="636104" y="1421296"/>
              <a:ext cx="10913165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ea typeface="Calibri"/>
                  <a:cs typeface="Calibri"/>
                </a:rPr>
                <a:t>Hello, world.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96BD51-7664-78E1-E198-025014A6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0D9D9-1BFF-A5ED-4B09-2811DF797F64}"/>
              </a:ext>
            </a:extLst>
          </p:cNvPr>
          <p:cNvGrpSpPr/>
          <p:nvPr/>
        </p:nvGrpSpPr>
        <p:grpSpPr>
          <a:xfrm>
            <a:off x="-1" y="1"/>
            <a:ext cx="9140407" cy="5162301"/>
            <a:chOff x="-1" y="1"/>
            <a:chExt cx="12192001" cy="69414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213B640-024B-8072-18B1-BBAB70E5D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3E065-200C-97A1-9622-768736624765}"/>
                </a:ext>
              </a:extLst>
            </p:cNvPr>
            <p:cNvSpPr/>
            <p:nvPr/>
          </p:nvSpPr>
          <p:spPr>
            <a:xfrm>
              <a:off x="-1" y="5918199"/>
              <a:ext cx="12191999" cy="939800"/>
            </a:xfrm>
            <a:prstGeom prst="rect">
              <a:avLst/>
            </a:prstGeom>
            <a:solidFill>
              <a:srgbClr val="41061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61E469-1809-68A5-5706-019830F41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00" y="5791200"/>
              <a:ext cx="5562600" cy="11503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D0FF75-BD61-A5C4-B2D1-C67F77685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9836" y="6171419"/>
              <a:ext cx="814775" cy="3898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43B0600-B804-6552-1A39-27F76FF9E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7389" y="6220133"/>
              <a:ext cx="1998652" cy="425245"/>
            </a:xfrm>
            <a:prstGeom prst="rect">
              <a:avLst/>
            </a:prstGeom>
          </p:spPr>
        </p:pic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F5F69D2E-DE6A-D280-D0ED-468147ECF5C4}"/>
                </a:ext>
              </a:extLst>
            </p:cNvPr>
            <p:cNvSpPr txBox="1"/>
            <p:nvPr/>
          </p:nvSpPr>
          <p:spPr>
            <a:xfrm>
              <a:off x="2154467" y="4469705"/>
              <a:ext cx="7883061" cy="923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400" b="1" dirty="0">
                  <a:solidFill>
                    <a:srgbClr val="410510"/>
                  </a:solidFill>
                  <a:latin typeface="Century Gothic"/>
                </a:rPr>
                <a:t>Section Header</a:t>
              </a:r>
              <a:endParaRPr lang="en-US" dirty="0"/>
            </a:p>
          </p:txBody>
        </p:sp>
        <p:pic>
          <p:nvPicPr>
            <p:cNvPr id="12" name="Picture 11" descr="A logo for a company&#10;&#10;Description automatically generated">
              <a:extLst>
                <a:ext uri="{FF2B5EF4-FFF2-40B4-BE49-F238E27FC236}">
                  <a16:creationId xmlns:a16="http://schemas.microsoft.com/office/drawing/2014/main" id="{BA6E7E3B-3E1A-AFA8-8EA4-C45CE5A44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47458" y="632921"/>
              <a:ext cx="3897083" cy="3337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Jesse Rosenthal</cp:lastModifiedBy>
  <cp:revision>45</cp:revision>
  <dcterms:created xsi:type="dcterms:W3CDTF">2017-06-05T14:10:58Z</dcterms:created>
  <dcterms:modified xsi:type="dcterms:W3CDTF">2024-04-22T19:50:51Z</dcterms:modified>
</cp:coreProperties>
</file>