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596BC-E921-72E2-E6AE-1FDCFD7E4995}" v="30" dt="2023-11-06T00:52:34.157"/>
    <p1510:client id="{859002D2-251D-00F1-54FA-15685CE5147C}" v="45" dt="2023-11-06T00:46:0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2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82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9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3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0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9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90C9789-8898-4FEC-BED9-27A7D6375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153D07-52E5-4D47-B7D3-59D3AEBCE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027BE9E0-BC0A-4047-A9F3-FEE382941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28516BE5-9FF5-4AEB-A961-87CAA86D7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CD9AC01B-ED21-4897-8502-6C9F3C837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802488C1-A326-4736-9090-A782CE184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A19BF381-8A69-4838-985C-B6A75AB9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6174A2B7-42B9-4604-ADB8-C0390ABD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85597E73-3E99-4AA6-95B7-CCC34064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C32C20-5ED7-4B71-84A2-33F1928DE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CEB02A33-615B-47C2-A3A1-79CEFCE3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A817D172-34FE-44A0-8FE7-2DE53F95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015DF00F-1666-4048-817A-9598EB324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CC138E0-9CAE-42D1-AEC0-4905ABBAFE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84BD67A0-AD60-4697-9B64-60CD44B22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F80EDFB0-2145-435B-90B7-DA5F2B635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A4E59382-4DEE-4AC7-8446-2416D176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D26D19-6E95-4DBB-9C93-34AF9AD1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EE5A8A25-AF2F-45A2-8C83-777501F6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5165BC0D-45A1-45A5-AAC9-6EEC27CF7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4F1DD539-EB18-4BEC-BF0D-106B762AE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1F8D4F-0F0F-4E68-80C6-05F8FC8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C88A4A2-49A3-4B71-89F7-FBB6CDFE3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D9655F80-B020-45DF-8854-E66FE5CE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147E35-2CC4-4188-845B-72F2A29C8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236" y="2075504"/>
            <a:ext cx="8679915" cy="1748729"/>
          </a:xfrm>
        </p:spPr>
        <p:txBody>
          <a:bodyPr vert="horz" lIns="228600" tIns="228600" rIns="228600" bIns="0" rtlCol="0" anchor="b">
            <a:normAutofit/>
          </a:bodyPr>
          <a:lstStyle/>
          <a:p>
            <a:pPr marL="0" lvl="0" indent="0">
              <a:lnSpc>
                <a:spcPct val="80000"/>
              </a:lnSpc>
            </a:pPr>
            <a:r>
              <a:rPr lang="en-US" sz="6000"/>
              <a:t>PEV’s can save Drupley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400"/>
              <a:t>Issues of Drupley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/>
              <a:t>lack of space</a:t>
            </a:r>
          </a:p>
          <a:p>
            <a:pPr lvl="1"/>
            <a:r>
              <a:rPr sz="1800"/>
              <a:t>low income</a:t>
            </a:r>
          </a:p>
          <a:p>
            <a:pPr lvl="1"/>
            <a:r>
              <a:rPr sz="1800"/>
              <a:t>Low air/water quality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400"/>
              <a:t>Description of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/>
              <a:t>comprised of a motor, a controller, and a battery</a:t>
            </a:r>
          </a:p>
          <a:p>
            <a:pPr lvl="1"/>
            <a:r>
              <a:rPr sz="1800"/>
              <a:t>control is done using gyroscope/accelerometer</a:t>
            </a:r>
          </a:p>
          <a:p>
            <a:pPr lvl="1"/>
            <a:r>
              <a:rPr sz="1800"/>
              <a:t>very easy to control, just by leaning</a:t>
            </a:r>
          </a:p>
          <a:p>
            <a:pPr lvl="1"/>
            <a:r>
              <a:rPr sz="1800"/>
              <a:t>completely open source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A222BF-9EBC-E151-3277-DFE7D3E0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Inside a PEV</a:t>
            </a:r>
          </a:p>
        </p:txBody>
      </p:sp>
      <p:pic>
        <p:nvPicPr>
          <p:cNvPr id="5" name="Picture 4" descr="Completed the Vesc XR : r/onewheel">
            <a:extLst>
              <a:ext uri="{FF2B5EF4-FFF2-40B4-BE49-F238E27FC236}">
                <a16:creationId xmlns:a16="http://schemas.microsoft.com/office/drawing/2014/main" id="{69905C84-248B-30EE-F806-E4F87DEC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585" y="434395"/>
            <a:ext cx="4323644" cy="576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4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400"/>
              <a:t>Reasons it will help Drupley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sz="1800"/>
              <a:t>PEV’s take considerably less space to store and use</a:t>
            </a:r>
          </a:p>
          <a:p>
            <a:pPr lvl="1"/>
            <a:r>
              <a:rPr sz="1800"/>
              <a:t>PEV’s are significantly cheaper than cars to buy and operate</a:t>
            </a:r>
          </a:p>
          <a:p>
            <a:pPr lvl="1"/>
            <a:r>
              <a:rPr sz="1800"/>
              <a:t>PEV’s don’t have an exhaust and don’t put much demand on the power grid, significantly reducing greenhouse gasses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Atlas</vt:lpstr>
      <vt:lpstr>PEV’s can save Drupley</vt:lpstr>
      <vt:lpstr>Issues of Drupley</vt:lpstr>
      <vt:lpstr>Description of technology</vt:lpstr>
      <vt:lpstr>Inside a PEV</vt:lpstr>
      <vt:lpstr>Reasons it will help Drupley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PEV’s can save Drupley</dc:title>
  <dc:creator/>
  <cp:keywords/>
  <cp:revision>34</cp:revision>
  <dcterms:created xsi:type="dcterms:W3CDTF">2023-11-06T00:40:50Z</dcterms:created>
  <dcterms:modified xsi:type="dcterms:W3CDTF">2023-11-06T00:53:08Z</dcterms:modified>
</cp:coreProperties>
</file>