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Drew Helgerson</a:t>
            </a:r>
          </a:p>
        </p:txBody>
      </p:sp>
      <p:sp>
        <p:nvSpPr>
          <p:cNvPr id="4" name="Date Placeholder 3"/>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Remote</a:t>
            </a:r>
          </a:p>
        </p:txBody>
      </p:sp>
      <p:sp>
        <p:nvSpPr>
          <p:cNvPr id="3" name="Content Placeholder 2"/>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Commits</a:t>
            </a:r>
          </a:p>
        </p:txBody>
      </p:sp>
      <p:sp>
        <p:nvSpPr>
          <p:cNvPr id="3" name="Content Placeholder 2"/>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Branches</a:t>
            </a:r>
          </a:p>
        </p:txBody>
      </p:sp>
      <p:sp>
        <p:nvSpPr>
          <p:cNvPr id="3" name="Content Placeholder 2"/>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Merges</a:t>
            </a:r>
          </a:p>
        </p:txBody>
      </p:sp>
      <p:sp>
        <p:nvSpPr>
          <p:cNvPr id="3" name="Content Placeholder 2"/>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Fork/PR</a:t>
            </a:r>
          </a:p>
        </p:txBody>
      </p:sp>
      <p:sp>
        <p:nvSpPr>
          <p:cNvPr id="3" name="Content Placeholder 2"/>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Fork cont.</a:t>
            </a:r>
          </a:p>
        </p:txBody>
      </p:sp>
      <p:sp>
        <p:nvSpPr>
          <p:cNvPr id="3" name="Content Placeholder 2"/>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Practical Examples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a:t>
            </a:r>
          </a:p>
        </p:txBody>
      </p:sp>
      <p:sp>
        <p:nvSpPr>
          <p:cNvPr id="3" name="Content Placeholder 2"/>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Stashing cont.</a:t>
            </a:r>
          </a:p>
        </p:txBody>
      </p:sp>
      <p:sp>
        <p:nvSpPr>
          <p:cNvPr id="3" name="Content Placeholder 2"/>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Collaboration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Oh crap</a:t>
            </a:r>
          </a:p>
        </p:txBody>
      </p:sp>
      <p:sp>
        <p:nvSpPr>
          <p:cNvPr id="3" name="Content Placeholder 2"/>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Upstream Changes</a:t>
            </a:r>
          </a:p>
        </p:txBody>
      </p:sp>
      <p:sp>
        <p:nvSpPr>
          <p:cNvPr id="3" name="Content Placeholder 2"/>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a:t>
            </a:r>
          </a:p>
        </p:txBody>
      </p:sp>
      <p:sp>
        <p:nvSpPr>
          <p:cNvPr id="3" name="Content Placeholder 2"/>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Tagged Commits cont.5</a:t>
            </a:r>
          </a:p>
        </p:txBody>
      </p:sp>
      <p:sp>
        <p:nvSpPr>
          <p:cNvPr id="3" name="Content Placeholder 2"/>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git is not</a:t>
            </a:r>
          </a:p>
        </p:txBody>
      </p:sp>
      <p:sp>
        <p:nvSpPr>
          <p:cNvPr id="3" name="Content Placeholder 2"/>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problem Git solves/ What is versioning</a:t>
            </a:r>
          </a:p>
        </p:txBody>
      </p:sp>
      <p:sp>
        <p:nvSpPr>
          <p:cNvPr id="3" name="Content Placeholder 2"/>
          <p:cNvSpPr>
            <a:spLocks noGrp="1"/>
          </p:cNvSpPr>
          <p:nvPr>
            <p:ph idx="1"/>
          </p:nvPr>
        </p:nvSpPr>
        <p:spPr/>
        <p:txBody>
          <a:bodyPr/>
          <a:lstStyle/>
          <a:p>
            <a:pPr lvl="0"/>
            <a:r>
              <a:rPr/>
              <a:t>scenario of versioning headaches</a:t>
            </a:r>
          </a:p>
          <a:p>
            <a:pPr lvl="0"/>
            <a:r>
              <a:rPr/>
              <a:t>Hook: what if it was easier</a:t>
            </a:r>
          </a:p>
          <a:p>
            <a:pPr lvl="0"/>
            <a:r>
              <a:rPr/>
              <a:t>change-based versioning</a:t>
            </a:r>
          </a:p>
          <a:p>
            <a:pPr lvl="0"/>
            <a:r>
              <a:rPr/>
              <a:t>snapshot-based versioning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 Definition</a:t>
            </a:r>
          </a:p>
        </p:txBody>
      </p:sp>
      <p:sp>
        <p:nvSpPr>
          <p:cNvPr id="3" name="Content Placeholder 2"/>
          <p:cNvSpPr>
            <a:spLocks noGrp="1"/>
          </p:cNvSpPr>
          <p:nvPr>
            <p:ph idx="1"/>
          </p:nvPr>
        </p:nvSpPr>
        <p:spPr/>
        <p:txBody>
          <a:bodyPr/>
          <a:lstStyle/>
          <a:p>
            <a:pPr lvl="0" indent="0" marL="0">
              <a:buNone/>
            </a:pPr>
            <a:r>
              <a:rPr/>
              <a:t>git is a command-line, snapshot-based versioning tool - created by Linux Torvalds to manage massive open source projects. i.e. the Linux kernel - used widely across the globe, for personal and enterprise use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How do we use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Cloning a Repo</a:t>
            </a:r>
          </a:p>
        </p:txBody>
      </p:sp>
      <p:sp>
        <p:nvSpPr>
          <p:cNvPr id="3" name="Content Placeholder 2"/>
          <p:cNvSpPr>
            <a:spLocks noGrp="1"/>
          </p:cNvSpPr>
          <p:nvPr>
            <p:ph idx="1"/>
          </p:nvPr>
        </p:nvSpPr>
        <p:spPr/>
        <p:txBody>
          <a:bodyPr/>
          <a:lstStyle/>
          <a:p>
            <a:pPr lvl="0"/>
            <a:r>
              <a:rPr>
                <a:latin typeface="Courier"/>
              </a:rPr>
              <a:t>git clone &lt;repo&gt;.git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Creating a Repo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Local</a:t>
            </a:r>
          </a:p>
        </p:txBody>
      </p:sp>
      <p:sp>
        <p:nvSpPr>
          <p:cNvPr id="3" name="Content Placeholder 2"/>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2024-04-22T17:38:21Z</dcterms:created>
  <dcterms:modified xsi:type="dcterms:W3CDTF">2024-04-22T17:38:21Z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