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What is Git/GitHub</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indent="0" marL="0">
              <a:spcBef>
                <a:spcPts val="3000"/>
              </a:spcBef>
              <a:buNone/>
            </a:pPr>
            <a:r>
              <a:rPr b="1"/>
              <a:t>Git is not any kind of web-service!</a:t>
            </a:r>
          </a:p>
          <a:p>
            <a:pPr lvl="0" indent="0" marL="0">
              <a:spcBef>
                <a:spcPts val="3000"/>
              </a:spcBef>
              <a:buNone/>
            </a:pPr>
            <a:r>
              <a:rPr b="1"/>
              <a:t>The problem Git solves/ What is versioning</a:t>
            </a:r>
          </a:p>
          <a:p>
            <a:pPr lvl="0"/>
            <a:r>
              <a:rPr/>
              <a:t>scenario of versioning headaches</a:t>
            </a:r>
          </a:p>
          <a:p>
            <a:pPr lvl="0"/>
            <a:r>
              <a:rPr/>
              <a:t>Hook: what if it was easier</a:t>
            </a:r>
          </a:p>
          <a:p>
            <a:pPr lvl="0"/>
            <a:r>
              <a:rPr/>
              <a:t>change-based versioning</a:t>
            </a:r>
          </a:p>
          <a:p>
            <a:pPr lvl="0" indent="0" marL="0">
              <a:spcBef>
                <a:spcPts val="3000"/>
              </a:spcBef>
              <a:buNone/>
            </a:pPr>
            <a:r>
              <a:rPr b="1"/>
              <a:t>snapshot-based versioning</a:t>
            </a:r>
          </a:p>
          <a:p>
            <a:pPr lvl="0" indent="0" marL="0">
              <a:spcBef>
                <a:spcPts val="3000"/>
              </a:spcBef>
              <a:buNone/>
            </a:pPr>
            <a:r>
              <a:rPr b="1"/>
              <a:t>Real Definition</a:t>
            </a:r>
          </a:p>
          <a:p>
            <a:pPr lvl="1" indent="0" marL="342900">
              <a:buNone/>
            </a:pPr>
            <a:r>
              <a:rPr/>
              <a:t>git is a command-line, snapshot-based versioning tool</a:t>
            </a:r>
          </a:p>
          <a:p>
            <a:pPr lvl="0"/>
            <a:r>
              <a:rPr/>
              <a:t>created by Linux Torvalds to manage massive open source projects. i.e. the Linux kernel</a:t>
            </a:r>
          </a:p>
          <a:p>
            <a:pPr lvl="0" indent="0" marL="0">
              <a:spcBef>
                <a:spcPts val="3000"/>
              </a:spcBef>
              <a:buNone/>
            </a:pPr>
            <a:r>
              <a:rPr b="1"/>
              <a:t>used widely across the globe, for personal and enterprise use</a:t>
            </a:r>
          </a:p>
          <a:p>
            <a:pPr lvl="0" indent="0" marL="0">
              <a:spcBef>
                <a:spcPts val="3000"/>
              </a:spcBef>
              <a:buNone/>
            </a:pPr>
            <a:r>
              <a:rPr b="1"/>
              <a:t># How do we use it</a:t>
            </a:r>
          </a:p>
          <a:p>
            <a:pPr lvl="0" indent="0" marL="0">
              <a:spcBef>
                <a:spcPts val="3000"/>
              </a:spcBef>
              <a:buNone/>
            </a:pPr>
            <a:r>
              <a:rPr b="1"/>
              <a:t>Cloning a Repo</a:t>
            </a:r>
          </a:p>
          <a:p>
            <a:pPr lvl="0" indent="0" marL="0">
              <a:spcBef>
                <a:spcPts val="3000"/>
              </a:spcBef>
              <a:buNone/>
            </a:pPr>
            <a:r>
              <a:rPr b="1">
                <a:latin typeface="Courier"/>
              </a:rPr>
              <a:t>git clone &lt;repo&gt;.git</a:t>
            </a:r>
          </a:p>
          <a:p>
            <a:pPr lvl="0" indent="0" marL="0">
              <a:spcBef>
                <a:spcPts val="3000"/>
              </a:spcBef>
              <a:buNone/>
            </a:pPr>
            <a:r>
              <a:rPr b="1"/>
              <a:t>Creating a Repo</a:t>
            </a:r>
          </a:p>
          <a:p>
            <a:pPr lvl="0" indent="0" marL="0">
              <a:spcBef>
                <a:spcPts val="3000"/>
              </a:spcBef>
              <a:buNone/>
            </a:pPr>
            <a:r>
              <a:rPr b="1"/>
              <a:t>Local</a:t>
            </a:r>
          </a:p>
          <a:p>
            <a:pPr lvl="1" indent="0" marL="342900">
              <a:buNone/>
            </a:pPr>
            <a:r>
              <a:rPr/>
              <a:t>first create a local Repo</a:t>
            </a:r>
          </a:p>
          <a:p>
            <a:pPr lvl="0"/>
            <a:r>
              <a:rPr>
                <a:latin typeface="Courier"/>
              </a:rPr>
              <a:t>cd /path/to/project/dir</a:t>
            </a:r>
          </a:p>
          <a:p>
            <a:pPr lvl="0"/>
            <a:r>
              <a:rPr>
                <a:latin typeface="Courier"/>
              </a:rPr>
              <a:t>git init -b &lt;branch-name&gt;</a:t>
            </a:r>
          </a:p>
          <a:p>
            <a:pPr lvl="0"/>
            <a:r>
              <a:rPr/>
              <a:t>add any files you don’t want to be kept track of to </a:t>
            </a:r>
            <a:r>
              <a:rPr>
                <a:latin typeface="Courier"/>
              </a:rPr>
              <a:t>.gitignore</a:t>
            </a:r>
          </a:p>
          <a:p>
            <a:pPr lvl="0"/>
            <a:r>
              <a:rPr>
                <a:latin typeface="Courier"/>
              </a:rPr>
              <a:t>git stage .</a:t>
            </a:r>
          </a:p>
          <a:p>
            <a:pPr lvl="0" indent="0" marL="0">
              <a:spcBef>
                <a:spcPts val="3000"/>
              </a:spcBef>
              <a:buNone/>
            </a:pPr>
            <a:r>
              <a:rPr b="1">
                <a:latin typeface="Courier"/>
              </a:rPr>
              <a:t>git commit</a:t>
            </a:r>
          </a:p>
          <a:p>
            <a:pPr lvl="0" indent="0" marL="0">
              <a:spcBef>
                <a:spcPts val="3000"/>
              </a:spcBef>
              <a:buNone/>
            </a:pPr>
            <a:r>
              <a:rPr b="1"/>
              <a:t>Remote</a:t>
            </a:r>
          </a:p>
          <a:p>
            <a:pPr lvl="1" indent="0" marL="342900">
              <a:buNone/>
            </a:pPr>
            <a:r>
              <a:rPr/>
              <a:t>now push your Repo to a remote</a:t>
            </a:r>
          </a:p>
          <a:p>
            <a:pPr lvl="0"/>
            <a:r>
              <a:rPr/>
              <a:t>Create a Repo on your desired remote(GitHub)</a:t>
            </a:r>
          </a:p>
          <a:p>
            <a:pPr lvl="0"/>
            <a:r>
              <a:rPr>
                <a:latin typeface="Courier"/>
              </a:rPr>
              <a:t>git add remote origin &lt;remote repo&gt;.git</a:t>
            </a:r>
          </a:p>
          <a:p>
            <a:pPr lvl="0" indent="0" marL="0">
              <a:spcBef>
                <a:spcPts val="3000"/>
              </a:spcBef>
              <a:buNone/>
            </a:pPr>
            <a:r>
              <a:rPr b="1"/>
              <a:t>now to sync your local repo with the remote repo do: </a:t>
            </a:r>
            <a:r>
              <a:rPr b="1">
                <a:latin typeface="Courier"/>
              </a:rPr>
              <a:t>git pull &amp;&amp; git push</a:t>
            </a:r>
          </a:p>
          <a:p>
            <a:pPr lvl="0" indent="0" marL="0">
              <a:spcBef>
                <a:spcPts val="3000"/>
              </a:spcBef>
              <a:buNone/>
            </a:pPr>
            <a:r>
              <a:rPr b="1"/>
              <a:t>Commits</a:t>
            </a:r>
          </a:p>
          <a:p>
            <a:pPr lvl="0"/>
            <a:r>
              <a:rPr/>
              <a:t>the backbone of git</a:t>
            </a:r>
          </a:p>
          <a:p>
            <a:pPr lvl="0"/>
            <a:r>
              <a:rPr/>
              <a:t>creates a snapshot in time of your project and hashes it for computation</a:t>
            </a:r>
          </a:p>
          <a:p>
            <a:pPr lvl="0" indent="0" marL="0">
              <a:spcBef>
                <a:spcPts val="3000"/>
              </a:spcBef>
              <a:buNone/>
            </a:pPr>
            <a:r>
              <a:rPr b="1"/>
              <a:t>after any meaningful change, you should ‘commit’ your changes</a:t>
            </a:r>
          </a:p>
          <a:p>
            <a:pPr lvl="0" indent="0" marL="0">
              <a:spcBef>
                <a:spcPts val="3000"/>
              </a:spcBef>
              <a:buNone/>
            </a:pPr>
            <a:r>
              <a:rPr b="1"/>
              <a:t>Branches/Merges</a:t>
            </a:r>
          </a:p>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a:p>
            <a:pPr lvl="0" indent="0" marL="0">
              <a:spcBef>
                <a:spcPts val="3000"/>
              </a:spcBef>
              <a:buNone/>
            </a:pPr>
            <a:r>
              <a:rPr b="1"/>
              <a:t>when your ready, merge your changes into the main branch with </a:t>
            </a:r>
            <a:r>
              <a:rPr b="1">
                <a:latin typeface="Courier"/>
              </a:rPr>
              <a:t>git switch main &amp;&amp; git merge &lt;branch-name&gt;</a:t>
            </a:r>
          </a:p>
          <a:p>
            <a:pPr lvl="0" indent="0" marL="0">
              <a:spcBef>
                <a:spcPts val="3000"/>
              </a:spcBef>
              <a:buNone/>
            </a:pPr>
            <a:r>
              <a:rPr b="1"/>
              <a:t>Fork/PR</a:t>
            </a:r>
          </a:p>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0" indent="0" marL="0">
              <a:spcBef>
                <a:spcPts val="3000"/>
              </a:spcBef>
              <a:buNone/>
            </a:pPr>
            <a:r>
              <a:rPr b="1"/>
              <a:t>submit a ‘pull request’</a:t>
            </a:r>
          </a:p>
          <a:p>
            <a:pPr lvl="0" indent="0" marL="0">
              <a:spcBef>
                <a:spcPts val="3000"/>
              </a:spcBef>
              <a:buNone/>
            </a:pPr>
            <a:r>
              <a:rPr b="1"/>
              <a:t># Practical Examples</a:t>
            </a:r>
          </a:p>
          <a:p>
            <a:pPr lvl="0" indent="0" marL="0">
              <a:spcBef>
                <a:spcPts val="3000"/>
              </a:spcBef>
              <a:buNone/>
            </a:pPr>
            <a:r>
              <a:rPr b="1"/>
              <a:t>Stashing</a:t>
            </a:r>
          </a:p>
          <a:p>
            <a:pPr lvl="0"/>
            <a:r>
              <a:rPr/>
              <a:t>we all make mistakes</a:t>
            </a:r>
          </a:p>
          <a:p>
            <a:pPr lvl="0"/>
            <a:r>
              <a:rPr/>
              <a:t>what if we’ve made changes somewhere we don’t want to</a:t>
            </a:r>
          </a:p>
          <a:p>
            <a:pPr lvl="0"/>
            <a:r>
              <a:rPr/>
              <a:t>just </a:t>
            </a:r>
            <a:r>
              <a:rPr>
                <a:latin typeface="Courier"/>
              </a:rPr>
              <a:t>git stash</a:t>
            </a:r>
          </a:p>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0" indent="0" marL="0">
              <a:spcBef>
                <a:spcPts val="3000"/>
              </a:spcBef>
              <a:buNone/>
            </a:pPr>
            <a:r>
              <a:rPr b="1">
                <a:latin typeface="Courier"/>
              </a:rPr>
              <a:t>git stash pop</a:t>
            </a:r>
          </a:p>
          <a:p>
            <a:pPr lvl="0" indent="0" marL="0">
              <a:spcBef>
                <a:spcPts val="3000"/>
              </a:spcBef>
              <a:buNone/>
            </a:pPr>
            <a:r>
              <a:rPr b="1"/>
              <a:t>## Collaboration</a:t>
            </a:r>
          </a:p>
          <a:p>
            <a:pPr lvl="0" indent="0" marL="0">
              <a:spcBef>
                <a:spcPts val="3000"/>
              </a:spcBef>
              <a:buNone/>
            </a:pPr>
            <a:r>
              <a:rPr b="1"/>
              <a:t>Oh crap</a:t>
            </a:r>
          </a:p>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indent="0" marL="0">
              <a:spcBef>
                <a:spcPts val="3000"/>
              </a:spcBef>
              <a:buNone/>
            </a:pPr>
            <a:r>
              <a:rPr b="1"/>
              <a:t>this is why it’s important to commit after each meaningful change</a:t>
            </a:r>
          </a:p>
          <a:p>
            <a:pPr lvl="0" indent="0" marL="0">
              <a:spcBef>
                <a:spcPts val="3000"/>
              </a:spcBef>
              <a:buNone/>
            </a:pPr>
            <a:r>
              <a:rPr b="1"/>
              <a:t>Upstream Changes</a:t>
            </a:r>
          </a:p>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indent="0" marL="0">
              <a:spcBef>
                <a:spcPts val="3000"/>
              </a:spcBef>
              <a:buNone/>
            </a:pPr>
            <a:r>
              <a:rPr b="1">
                <a:latin typeface="Courier"/>
              </a:rPr>
              <a:t>git rebase upstream</a:t>
            </a:r>
          </a:p>
          <a:p>
            <a:pPr lvl="0" indent="0" marL="0">
              <a:spcBef>
                <a:spcPts val="3000"/>
              </a:spcBef>
              <a:buNone/>
            </a:pPr>
            <a:r>
              <a:rPr b="1"/>
              <a:t>Tagged Commits</a:t>
            </a:r>
          </a:p>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2024-04-22T17:01:57Z</dcterms:created>
  <dcterms:modified xsi:type="dcterms:W3CDTF">2024-04-22T17:01:57Z</dcterms:modified>
</cp:coreProperties>
</file>

<file path=docProps/custom.xml><?xml version="1.0" encoding="utf-8"?>
<Properties xmlns="http://schemas.openxmlformats.org/officeDocument/2006/custom-properties" xmlns:vt="http://schemas.openxmlformats.org/officeDocument/2006/docPropsVTypes"/>
</file>