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emf" ContentType="image/x-emf"/>
  <Default Extension="jpeg" ContentType="image/jpe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2E3F"/>
    <a:srgbClr val="4105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868"/>
    <p:restoredTop sz="96327"/>
  </p:normalViewPr>
  <p:slideViewPr>
    <p:cSldViewPr snapToGrid="0">
      <p:cViewPr>
        <p:scale>
          <a:sx d="100" n="96"/>
          <a:sy d="100" n="96"/>
        </p:scale>
        <p:origin x="544" y="864"/>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9" Type="http://schemas.openxmlformats.org/officeDocument/2006/relationships/tableStyles" Target="tableStyles.xml" /><Relationship Id="rId28" Type="http://schemas.openxmlformats.org/officeDocument/2006/relationships/theme" Target="theme/theme1.xml" /><Relationship Id="rId1" Type="http://schemas.openxmlformats.org/officeDocument/2006/relationships/slideMaster" Target="slideMasters/slideMaster1.xml" /><Relationship Id="rId27" Type="http://schemas.openxmlformats.org/officeDocument/2006/relationships/viewProps" Target="viewProps.xml" /><Relationship Id="rId26" Type="http://schemas.openxmlformats.org/officeDocument/2006/relationships/presProps" Target="presProps.xml" /><Relationship Id="rId30" Type="http://schemas.microsoft.com/office/2015/10/relationships/revisionInfo" Target="revisionInfo.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9766F-B35E-DD24-6EE8-5B4A00B113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3D4351-CC8D-D79B-1ED3-78F1614FAB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F1E45F-B0E7-448F-0809-45CCE5CB7755}"/>
              </a:ext>
            </a:extLst>
          </p:cNvPr>
          <p:cNvSpPr>
            <a:spLocks noGrp="1"/>
          </p:cNvSpPr>
          <p:nvPr>
            <p:ph type="dt" sz="half" idx="10"/>
          </p:nvPr>
        </p:nvSpPr>
        <p:spPr/>
        <p:txBody>
          <a:bodyPr/>
          <a:lstStyle/>
          <a:p>
            <a:fld id="{F4FC6662-9247-444B-ADF5-BDC4693D4AA0}" type="datetimeFigureOut">
              <a:rPr lang="en-US" smtClean="0"/>
              <a:t>4/22/2024</a:t>
            </a:fld>
            <a:endParaRPr lang="en-US"/>
          </a:p>
        </p:txBody>
      </p:sp>
      <p:sp>
        <p:nvSpPr>
          <p:cNvPr id="5" name="Footer Placeholder 4">
            <a:extLst>
              <a:ext uri="{FF2B5EF4-FFF2-40B4-BE49-F238E27FC236}">
                <a16:creationId xmlns:a16="http://schemas.microsoft.com/office/drawing/2014/main" id="{FD06D032-6196-080A-B076-B960FEF352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C740A2-9E64-046B-B7E8-BABA247FB0F2}"/>
              </a:ext>
            </a:extLst>
          </p:cNvPr>
          <p:cNvSpPr>
            <a:spLocks noGrp="1"/>
          </p:cNvSpPr>
          <p:nvPr>
            <p:ph type="sldNum" sz="quarter" idx="12"/>
          </p:nvPr>
        </p:nvSpPr>
        <p:spPr/>
        <p:txBody>
          <a:bodyPr/>
          <a:lstStyle/>
          <a:p>
            <a:fld id="{87F339C6-D84C-874E-B4F5-90CEABF287B1}" type="slidenum">
              <a:rPr lang="en-US" smtClean="0"/>
              <a:t>‹#›</a:t>
            </a:fld>
            <a:endParaRPr lang="en-US"/>
          </a:p>
        </p:txBody>
      </p:sp>
    </p:spTree>
    <p:extLst>
      <p:ext uri="{BB962C8B-B14F-4D97-AF65-F5344CB8AC3E}">
        <p14:creationId xmlns:p14="http://schemas.microsoft.com/office/powerpoint/2010/main" val="1043440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D389-C037-D6DC-B081-E31D04EC4A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EF7C4B-0F5E-8FB3-D72F-4C0CCEA33A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96289-A474-C6AA-A2D2-659ECF1E8F77}"/>
              </a:ext>
            </a:extLst>
          </p:cNvPr>
          <p:cNvSpPr>
            <a:spLocks noGrp="1"/>
          </p:cNvSpPr>
          <p:nvPr>
            <p:ph type="dt" sz="half" idx="10"/>
          </p:nvPr>
        </p:nvSpPr>
        <p:spPr/>
        <p:txBody>
          <a:bodyPr/>
          <a:lstStyle/>
          <a:p>
            <a:fld id="{F4FC6662-9247-444B-ADF5-BDC4693D4AA0}" type="datetimeFigureOut">
              <a:rPr lang="en-US" smtClean="0"/>
              <a:t>4/22/2024</a:t>
            </a:fld>
            <a:endParaRPr lang="en-US"/>
          </a:p>
        </p:txBody>
      </p:sp>
      <p:sp>
        <p:nvSpPr>
          <p:cNvPr id="5" name="Footer Placeholder 4">
            <a:extLst>
              <a:ext uri="{FF2B5EF4-FFF2-40B4-BE49-F238E27FC236}">
                <a16:creationId xmlns:a16="http://schemas.microsoft.com/office/drawing/2014/main" id="{1BF1933E-A33D-640D-1199-D89CBD3A51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3F676B-DB4D-8AEB-263B-718F28D1EF29}"/>
              </a:ext>
            </a:extLst>
          </p:cNvPr>
          <p:cNvSpPr>
            <a:spLocks noGrp="1"/>
          </p:cNvSpPr>
          <p:nvPr>
            <p:ph type="sldNum" sz="quarter" idx="12"/>
          </p:nvPr>
        </p:nvSpPr>
        <p:spPr/>
        <p:txBody>
          <a:bodyPr/>
          <a:lstStyle/>
          <a:p>
            <a:fld id="{87F339C6-D84C-874E-B4F5-90CEABF287B1}" type="slidenum">
              <a:rPr lang="en-US" smtClean="0"/>
              <a:t>‹#›</a:t>
            </a:fld>
            <a:endParaRPr lang="en-US"/>
          </a:p>
        </p:txBody>
      </p:sp>
    </p:spTree>
    <p:extLst>
      <p:ext uri="{BB962C8B-B14F-4D97-AF65-F5344CB8AC3E}">
        <p14:creationId xmlns:p14="http://schemas.microsoft.com/office/powerpoint/2010/main" val="2455954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B82250-5E99-9A80-02BB-A3F3F6FCA6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31EEE6-F09B-2CB2-C28C-24EE799A89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C252A5-C314-62D2-A3F7-2445D77D43A8}"/>
              </a:ext>
            </a:extLst>
          </p:cNvPr>
          <p:cNvSpPr>
            <a:spLocks noGrp="1"/>
          </p:cNvSpPr>
          <p:nvPr>
            <p:ph type="dt" sz="half" idx="10"/>
          </p:nvPr>
        </p:nvSpPr>
        <p:spPr/>
        <p:txBody>
          <a:bodyPr/>
          <a:lstStyle/>
          <a:p>
            <a:fld id="{F4FC6662-9247-444B-ADF5-BDC4693D4AA0}" type="datetimeFigureOut">
              <a:rPr lang="en-US" smtClean="0"/>
              <a:t>4/22/2024</a:t>
            </a:fld>
            <a:endParaRPr lang="en-US"/>
          </a:p>
        </p:txBody>
      </p:sp>
      <p:sp>
        <p:nvSpPr>
          <p:cNvPr id="5" name="Footer Placeholder 4">
            <a:extLst>
              <a:ext uri="{FF2B5EF4-FFF2-40B4-BE49-F238E27FC236}">
                <a16:creationId xmlns:a16="http://schemas.microsoft.com/office/drawing/2014/main" id="{B06E5EC8-EB23-554A-D184-D959FE602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C840B0-F02A-4DD0-F9C2-113C5E3726A8}"/>
              </a:ext>
            </a:extLst>
          </p:cNvPr>
          <p:cNvSpPr>
            <a:spLocks noGrp="1"/>
          </p:cNvSpPr>
          <p:nvPr>
            <p:ph type="sldNum" sz="quarter" idx="12"/>
          </p:nvPr>
        </p:nvSpPr>
        <p:spPr/>
        <p:txBody>
          <a:bodyPr/>
          <a:lstStyle/>
          <a:p>
            <a:fld id="{87F339C6-D84C-874E-B4F5-90CEABF287B1}" type="slidenum">
              <a:rPr lang="en-US" smtClean="0"/>
              <a:t>‹#›</a:t>
            </a:fld>
            <a:endParaRPr lang="en-US"/>
          </a:p>
        </p:txBody>
      </p:sp>
    </p:spTree>
    <p:extLst>
      <p:ext uri="{BB962C8B-B14F-4D97-AF65-F5344CB8AC3E}">
        <p14:creationId xmlns:p14="http://schemas.microsoft.com/office/powerpoint/2010/main" val="1678142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BA23-27DE-9A84-D049-94BD2FDDFB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969992-D875-2929-E350-487E7B6CD2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D965FD-C9C5-74DA-9B28-2F462EC4226E}"/>
              </a:ext>
            </a:extLst>
          </p:cNvPr>
          <p:cNvSpPr>
            <a:spLocks noGrp="1"/>
          </p:cNvSpPr>
          <p:nvPr>
            <p:ph type="dt" sz="half" idx="10"/>
          </p:nvPr>
        </p:nvSpPr>
        <p:spPr/>
        <p:txBody>
          <a:bodyPr/>
          <a:lstStyle/>
          <a:p>
            <a:fld id="{F4FC6662-9247-444B-ADF5-BDC4693D4AA0}" type="datetimeFigureOut">
              <a:rPr lang="en-US" smtClean="0"/>
              <a:t>4/22/2024</a:t>
            </a:fld>
            <a:endParaRPr lang="en-US"/>
          </a:p>
        </p:txBody>
      </p:sp>
      <p:sp>
        <p:nvSpPr>
          <p:cNvPr id="5" name="Footer Placeholder 4">
            <a:extLst>
              <a:ext uri="{FF2B5EF4-FFF2-40B4-BE49-F238E27FC236}">
                <a16:creationId xmlns:a16="http://schemas.microsoft.com/office/drawing/2014/main" id="{745233D1-6005-3C35-CA01-A07E8C38A7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8ECFC-50BB-F567-C263-35BDC7177A4A}"/>
              </a:ext>
            </a:extLst>
          </p:cNvPr>
          <p:cNvSpPr>
            <a:spLocks noGrp="1"/>
          </p:cNvSpPr>
          <p:nvPr>
            <p:ph type="sldNum" sz="quarter" idx="12"/>
          </p:nvPr>
        </p:nvSpPr>
        <p:spPr/>
        <p:txBody>
          <a:bodyPr/>
          <a:lstStyle/>
          <a:p>
            <a:fld id="{87F339C6-D84C-874E-B4F5-90CEABF287B1}" type="slidenum">
              <a:rPr lang="en-US" smtClean="0"/>
              <a:t>‹#›</a:t>
            </a:fld>
            <a:endParaRPr lang="en-US"/>
          </a:p>
        </p:txBody>
      </p:sp>
    </p:spTree>
    <p:extLst>
      <p:ext uri="{BB962C8B-B14F-4D97-AF65-F5344CB8AC3E}">
        <p14:creationId xmlns:p14="http://schemas.microsoft.com/office/powerpoint/2010/main" val="3286831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0CCEB-5AA3-9405-44C4-629E4B8A89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A4C9DC-7405-7951-3C82-E2F1FF78D8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DCD653-DED2-C1AC-88FC-6B90ACA28670}"/>
              </a:ext>
            </a:extLst>
          </p:cNvPr>
          <p:cNvSpPr>
            <a:spLocks noGrp="1"/>
          </p:cNvSpPr>
          <p:nvPr>
            <p:ph type="dt" sz="half" idx="10"/>
          </p:nvPr>
        </p:nvSpPr>
        <p:spPr/>
        <p:txBody>
          <a:bodyPr/>
          <a:lstStyle/>
          <a:p>
            <a:fld id="{F4FC6662-9247-444B-ADF5-BDC4693D4AA0}" type="datetimeFigureOut">
              <a:rPr lang="en-US" smtClean="0"/>
              <a:t>4/22/2024</a:t>
            </a:fld>
            <a:endParaRPr lang="en-US"/>
          </a:p>
        </p:txBody>
      </p:sp>
      <p:sp>
        <p:nvSpPr>
          <p:cNvPr id="5" name="Footer Placeholder 4">
            <a:extLst>
              <a:ext uri="{FF2B5EF4-FFF2-40B4-BE49-F238E27FC236}">
                <a16:creationId xmlns:a16="http://schemas.microsoft.com/office/drawing/2014/main" id="{765C20DB-8DC8-E810-057C-230B9C356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0D20A-2C27-1EC9-6E78-269B7E9B1534}"/>
              </a:ext>
            </a:extLst>
          </p:cNvPr>
          <p:cNvSpPr>
            <a:spLocks noGrp="1"/>
          </p:cNvSpPr>
          <p:nvPr>
            <p:ph type="sldNum" sz="quarter" idx="12"/>
          </p:nvPr>
        </p:nvSpPr>
        <p:spPr/>
        <p:txBody>
          <a:bodyPr/>
          <a:lstStyle/>
          <a:p>
            <a:fld id="{87F339C6-D84C-874E-B4F5-90CEABF287B1}" type="slidenum">
              <a:rPr lang="en-US" smtClean="0"/>
              <a:t>‹#›</a:t>
            </a:fld>
            <a:endParaRPr lang="en-US"/>
          </a:p>
        </p:txBody>
      </p:sp>
    </p:spTree>
    <p:extLst>
      <p:ext uri="{BB962C8B-B14F-4D97-AF65-F5344CB8AC3E}">
        <p14:creationId xmlns:p14="http://schemas.microsoft.com/office/powerpoint/2010/main" val="412708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6FE55-FB22-E504-1900-26C94E0182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CAB199-7042-D3E0-A6DC-33D6CFE2E1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8ACE5D-C2A1-90AF-81C4-D06D05ACE3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DB2742-6B2A-9098-1832-8595E8FF959D}"/>
              </a:ext>
            </a:extLst>
          </p:cNvPr>
          <p:cNvSpPr>
            <a:spLocks noGrp="1"/>
          </p:cNvSpPr>
          <p:nvPr>
            <p:ph type="dt" sz="half" idx="10"/>
          </p:nvPr>
        </p:nvSpPr>
        <p:spPr/>
        <p:txBody>
          <a:bodyPr/>
          <a:lstStyle/>
          <a:p>
            <a:fld id="{F4FC6662-9247-444B-ADF5-BDC4693D4AA0}" type="datetimeFigureOut">
              <a:rPr lang="en-US" smtClean="0"/>
              <a:t>4/22/2024</a:t>
            </a:fld>
            <a:endParaRPr lang="en-US"/>
          </a:p>
        </p:txBody>
      </p:sp>
      <p:sp>
        <p:nvSpPr>
          <p:cNvPr id="6" name="Footer Placeholder 5">
            <a:extLst>
              <a:ext uri="{FF2B5EF4-FFF2-40B4-BE49-F238E27FC236}">
                <a16:creationId xmlns:a16="http://schemas.microsoft.com/office/drawing/2014/main" id="{5247BBA0-661E-719C-562B-F887D6FA03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8F8A08-7932-5245-59E3-ACF804BBBD34}"/>
              </a:ext>
            </a:extLst>
          </p:cNvPr>
          <p:cNvSpPr>
            <a:spLocks noGrp="1"/>
          </p:cNvSpPr>
          <p:nvPr>
            <p:ph type="sldNum" sz="quarter" idx="12"/>
          </p:nvPr>
        </p:nvSpPr>
        <p:spPr/>
        <p:txBody>
          <a:bodyPr/>
          <a:lstStyle/>
          <a:p>
            <a:fld id="{87F339C6-D84C-874E-B4F5-90CEABF287B1}" type="slidenum">
              <a:rPr lang="en-US" smtClean="0"/>
              <a:t>‹#›</a:t>
            </a:fld>
            <a:endParaRPr lang="en-US"/>
          </a:p>
        </p:txBody>
      </p:sp>
    </p:spTree>
    <p:extLst>
      <p:ext uri="{BB962C8B-B14F-4D97-AF65-F5344CB8AC3E}">
        <p14:creationId xmlns:p14="http://schemas.microsoft.com/office/powerpoint/2010/main" val="3301033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91763-00A6-A381-61DD-4B9F4C08E6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340FA3-C56F-5008-9582-97C3F40EDA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86872A-71A6-010C-793A-218A13E3CC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723369-4221-2AAF-0FCA-13614AC9C2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7AE0DD-9BF5-5FA5-6AA2-66837F3664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C23D32-DAE6-D23D-BDF6-B284655CEEA0}"/>
              </a:ext>
            </a:extLst>
          </p:cNvPr>
          <p:cNvSpPr>
            <a:spLocks noGrp="1"/>
          </p:cNvSpPr>
          <p:nvPr>
            <p:ph type="dt" sz="half" idx="10"/>
          </p:nvPr>
        </p:nvSpPr>
        <p:spPr/>
        <p:txBody>
          <a:bodyPr/>
          <a:lstStyle/>
          <a:p>
            <a:fld id="{F4FC6662-9247-444B-ADF5-BDC4693D4AA0}" type="datetimeFigureOut">
              <a:rPr lang="en-US" smtClean="0"/>
              <a:t>4/22/2024</a:t>
            </a:fld>
            <a:endParaRPr lang="en-US"/>
          </a:p>
        </p:txBody>
      </p:sp>
      <p:sp>
        <p:nvSpPr>
          <p:cNvPr id="8" name="Footer Placeholder 7">
            <a:extLst>
              <a:ext uri="{FF2B5EF4-FFF2-40B4-BE49-F238E27FC236}">
                <a16:creationId xmlns:a16="http://schemas.microsoft.com/office/drawing/2014/main" id="{B6489EE6-F480-1950-279B-277AA152046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2C7707-3BB2-A740-1293-01A650448BD6}"/>
              </a:ext>
            </a:extLst>
          </p:cNvPr>
          <p:cNvSpPr>
            <a:spLocks noGrp="1"/>
          </p:cNvSpPr>
          <p:nvPr>
            <p:ph type="sldNum" sz="quarter" idx="12"/>
          </p:nvPr>
        </p:nvSpPr>
        <p:spPr/>
        <p:txBody>
          <a:bodyPr/>
          <a:lstStyle/>
          <a:p>
            <a:fld id="{87F339C6-D84C-874E-B4F5-90CEABF287B1}" type="slidenum">
              <a:rPr lang="en-US" smtClean="0"/>
              <a:t>‹#›</a:t>
            </a:fld>
            <a:endParaRPr lang="en-US"/>
          </a:p>
        </p:txBody>
      </p:sp>
    </p:spTree>
    <p:extLst>
      <p:ext uri="{BB962C8B-B14F-4D97-AF65-F5344CB8AC3E}">
        <p14:creationId xmlns:p14="http://schemas.microsoft.com/office/powerpoint/2010/main" val="792354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C31D0-7786-6F0C-7F42-47ED4C0A60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02AB3A-D1A1-1F6B-3CAE-D7E6B2A3495E}"/>
              </a:ext>
            </a:extLst>
          </p:cNvPr>
          <p:cNvSpPr>
            <a:spLocks noGrp="1"/>
          </p:cNvSpPr>
          <p:nvPr>
            <p:ph type="dt" sz="half" idx="10"/>
          </p:nvPr>
        </p:nvSpPr>
        <p:spPr/>
        <p:txBody>
          <a:bodyPr/>
          <a:lstStyle/>
          <a:p>
            <a:fld id="{F4FC6662-9247-444B-ADF5-BDC4693D4AA0}" type="datetimeFigureOut">
              <a:rPr lang="en-US" smtClean="0"/>
              <a:t>4/22/2024</a:t>
            </a:fld>
            <a:endParaRPr lang="en-US"/>
          </a:p>
        </p:txBody>
      </p:sp>
      <p:sp>
        <p:nvSpPr>
          <p:cNvPr id="4" name="Footer Placeholder 3">
            <a:extLst>
              <a:ext uri="{FF2B5EF4-FFF2-40B4-BE49-F238E27FC236}">
                <a16:creationId xmlns:a16="http://schemas.microsoft.com/office/drawing/2014/main" id="{6DAA5F2E-60B3-F38B-EEE5-ED1796D254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F257F6-4788-FE02-F585-9A27B59A14B0}"/>
              </a:ext>
            </a:extLst>
          </p:cNvPr>
          <p:cNvSpPr>
            <a:spLocks noGrp="1"/>
          </p:cNvSpPr>
          <p:nvPr>
            <p:ph type="sldNum" sz="quarter" idx="12"/>
          </p:nvPr>
        </p:nvSpPr>
        <p:spPr/>
        <p:txBody>
          <a:bodyPr/>
          <a:lstStyle/>
          <a:p>
            <a:fld id="{87F339C6-D84C-874E-B4F5-90CEABF287B1}" type="slidenum">
              <a:rPr lang="en-US" smtClean="0"/>
              <a:t>‹#›</a:t>
            </a:fld>
            <a:endParaRPr lang="en-US"/>
          </a:p>
        </p:txBody>
      </p:sp>
    </p:spTree>
    <p:extLst>
      <p:ext uri="{BB962C8B-B14F-4D97-AF65-F5344CB8AC3E}">
        <p14:creationId xmlns:p14="http://schemas.microsoft.com/office/powerpoint/2010/main" val="3919555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3DC568-0943-D43D-2918-A69B608F6D75}"/>
              </a:ext>
            </a:extLst>
          </p:cNvPr>
          <p:cNvSpPr>
            <a:spLocks noGrp="1"/>
          </p:cNvSpPr>
          <p:nvPr>
            <p:ph type="dt" sz="half" idx="10"/>
          </p:nvPr>
        </p:nvSpPr>
        <p:spPr/>
        <p:txBody>
          <a:bodyPr/>
          <a:lstStyle/>
          <a:p>
            <a:fld id="{F4FC6662-9247-444B-ADF5-BDC4693D4AA0}" type="datetimeFigureOut">
              <a:rPr lang="en-US" smtClean="0"/>
              <a:t>4/22/2024</a:t>
            </a:fld>
            <a:endParaRPr lang="en-US"/>
          </a:p>
        </p:txBody>
      </p:sp>
      <p:sp>
        <p:nvSpPr>
          <p:cNvPr id="3" name="Footer Placeholder 2">
            <a:extLst>
              <a:ext uri="{FF2B5EF4-FFF2-40B4-BE49-F238E27FC236}">
                <a16:creationId xmlns:a16="http://schemas.microsoft.com/office/drawing/2014/main" id="{B764EC3A-9234-31A2-0C48-87DCD76D75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92FC79-7B91-0A51-F343-0E78F81F62F3}"/>
              </a:ext>
            </a:extLst>
          </p:cNvPr>
          <p:cNvSpPr>
            <a:spLocks noGrp="1"/>
          </p:cNvSpPr>
          <p:nvPr>
            <p:ph type="sldNum" sz="quarter" idx="12"/>
          </p:nvPr>
        </p:nvSpPr>
        <p:spPr/>
        <p:txBody>
          <a:bodyPr/>
          <a:lstStyle/>
          <a:p>
            <a:fld id="{87F339C6-D84C-874E-B4F5-90CEABF287B1}" type="slidenum">
              <a:rPr lang="en-US" smtClean="0"/>
              <a:t>‹#›</a:t>
            </a:fld>
            <a:endParaRPr lang="en-US"/>
          </a:p>
        </p:txBody>
      </p:sp>
    </p:spTree>
    <p:extLst>
      <p:ext uri="{BB962C8B-B14F-4D97-AF65-F5344CB8AC3E}">
        <p14:creationId xmlns:p14="http://schemas.microsoft.com/office/powerpoint/2010/main" val="2686450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3F926-61C2-35D0-1CBA-030D3685CD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D84061-6D24-1225-348B-B5F99466DF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A4F87E-EBFC-7789-E24D-E57D419924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8EDB3-4BCD-9A9A-939B-3147C0101F07}"/>
              </a:ext>
            </a:extLst>
          </p:cNvPr>
          <p:cNvSpPr>
            <a:spLocks noGrp="1"/>
          </p:cNvSpPr>
          <p:nvPr>
            <p:ph type="dt" sz="half" idx="10"/>
          </p:nvPr>
        </p:nvSpPr>
        <p:spPr/>
        <p:txBody>
          <a:bodyPr/>
          <a:lstStyle/>
          <a:p>
            <a:fld id="{F4FC6662-9247-444B-ADF5-BDC4693D4AA0}" type="datetimeFigureOut">
              <a:rPr lang="en-US" smtClean="0"/>
              <a:t>4/22/2024</a:t>
            </a:fld>
            <a:endParaRPr lang="en-US"/>
          </a:p>
        </p:txBody>
      </p:sp>
      <p:sp>
        <p:nvSpPr>
          <p:cNvPr id="6" name="Footer Placeholder 5">
            <a:extLst>
              <a:ext uri="{FF2B5EF4-FFF2-40B4-BE49-F238E27FC236}">
                <a16:creationId xmlns:a16="http://schemas.microsoft.com/office/drawing/2014/main" id="{DE3DE6FC-F60E-4B35-AE89-8DDBD9C204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2CDF-913D-2977-3B1C-48BCB5F7A137}"/>
              </a:ext>
            </a:extLst>
          </p:cNvPr>
          <p:cNvSpPr>
            <a:spLocks noGrp="1"/>
          </p:cNvSpPr>
          <p:nvPr>
            <p:ph type="sldNum" sz="quarter" idx="12"/>
          </p:nvPr>
        </p:nvSpPr>
        <p:spPr/>
        <p:txBody>
          <a:bodyPr/>
          <a:lstStyle/>
          <a:p>
            <a:fld id="{87F339C6-D84C-874E-B4F5-90CEABF287B1}" type="slidenum">
              <a:rPr lang="en-US" smtClean="0"/>
              <a:t>‹#›</a:t>
            </a:fld>
            <a:endParaRPr lang="en-US"/>
          </a:p>
        </p:txBody>
      </p:sp>
    </p:spTree>
    <p:extLst>
      <p:ext uri="{BB962C8B-B14F-4D97-AF65-F5344CB8AC3E}">
        <p14:creationId xmlns:p14="http://schemas.microsoft.com/office/powerpoint/2010/main" val="2831761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00C90-B2CA-1AE7-C0B0-5199AD6A37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2CC5BF-527A-6E0C-A9C8-2D52DC6B35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473AB1-C88A-6906-60DC-F791A92A70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B80915-19FE-78A1-B685-7621868979D2}"/>
              </a:ext>
            </a:extLst>
          </p:cNvPr>
          <p:cNvSpPr>
            <a:spLocks noGrp="1"/>
          </p:cNvSpPr>
          <p:nvPr>
            <p:ph type="dt" sz="half" idx="10"/>
          </p:nvPr>
        </p:nvSpPr>
        <p:spPr/>
        <p:txBody>
          <a:bodyPr/>
          <a:lstStyle/>
          <a:p>
            <a:fld id="{F4FC6662-9247-444B-ADF5-BDC4693D4AA0}" type="datetimeFigureOut">
              <a:rPr lang="en-US" smtClean="0"/>
              <a:t>4/22/2024</a:t>
            </a:fld>
            <a:endParaRPr lang="en-US"/>
          </a:p>
        </p:txBody>
      </p:sp>
      <p:sp>
        <p:nvSpPr>
          <p:cNvPr id="6" name="Footer Placeholder 5">
            <a:extLst>
              <a:ext uri="{FF2B5EF4-FFF2-40B4-BE49-F238E27FC236}">
                <a16:creationId xmlns:a16="http://schemas.microsoft.com/office/drawing/2014/main" id="{C135E525-F130-38B4-8E66-3A5CAA9073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F86E31-83A5-21C6-82AA-AD51DD97A641}"/>
              </a:ext>
            </a:extLst>
          </p:cNvPr>
          <p:cNvSpPr>
            <a:spLocks noGrp="1"/>
          </p:cNvSpPr>
          <p:nvPr>
            <p:ph type="sldNum" sz="quarter" idx="12"/>
          </p:nvPr>
        </p:nvSpPr>
        <p:spPr/>
        <p:txBody>
          <a:bodyPr/>
          <a:lstStyle/>
          <a:p>
            <a:fld id="{87F339C6-D84C-874E-B4F5-90CEABF287B1}" type="slidenum">
              <a:rPr lang="en-US" smtClean="0"/>
              <a:t>‹#›</a:t>
            </a:fld>
            <a:endParaRPr lang="en-US"/>
          </a:p>
        </p:txBody>
      </p:sp>
    </p:spTree>
    <p:extLst>
      <p:ext uri="{BB962C8B-B14F-4D97-AF65-F5344CB8AC3E}">
        <p14:creationId xmlns:p14="http://schemas.microsoft.com/office/powerpoint/2010/main" val="3400384612"/>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1C52F8-D26C-D62D-94D8-2AC26AF3319E}"/>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a:extLst>
              <a:ext uri="{FF2B5EF4-FFF2-40B4-BE49-F238E27FC236}">
                <a16:creationId xmlns:a16="http://schemas.microsoft.com/office/drawing/2014/main" id="{84016077-72CB-6E5A-A0D9-B19B93515B69}"/>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7CB0BA-99FD-9F19-69DA-8B3ACDE3FAF6}"/>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F4FC6662-9247-444B-ADF5-BDC4693D4AA0}" type="datetimeFigureOut">
              <a:rPr lang="en-US" smtClean="0"/>
              <a:t>4/22/2024</a:t>
            </a:fld>
            <a:endParaRPr lang="en-US"/>
          </a:p>
        </p:txBody>
      </p:sp>
      <p:sp>
        <p:nvSpPr>
          <p:cNvPr id="5" name="Footer Placeholder 4">
            <a:extLst>
              <a:ext uri="{FF2B5EF4-FFF2-40B4-BE49-F238E27FC236}">
                <a16:creationId xmlns:a16="http://schemas.microsoft.com/office/drawing/2014/main" id="{9E4A2EF7-25AB-F4B4-4099-5F6FE0DC4FB7}"/>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1E347C-318D-9F61-859A-48B942C2E264}"/>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87F339C6-D84C-874E-B4F5-90CEABF287B1}" type="slidenum">
              <a:rPr lang="en-US" smtClean="0"/>
              <a:t>‹#›</a:t>
            </a:fld>
            <a:endParaRPr lang="en-US"/>
          </a:p>
        </p:txBody>
      </p:sp>
    </p:spTree>
    <p:extLst>
      <p:ext uri="{BB962C8B-B14F-4D97-AF65-F5344CB8AC3E}">
        <p14:creationId xmlns:p14="http://schemas.microsoft.com/office/powerpoint/2010/main" val="2275929044"/>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9766F-B35E-DD24-6EE8-5B4A00B11314}"/>
              </a:ext>
            </a:extLst>
          </p:cNvPr>
          <p:cNvSpPr>
            <a:spLocks noGrp="1"/>
          </p:cNvSpPr>
          <p:nvPr>
            <p:ph type="ctrTitle"/>
          </p:nvPr>
        </p:nvSpPr>
        <p:spPr>
          <a:xfrm>
            <a:off x="1524000" y="1122363"/>
            <a:ext cx="9144000" cy="2387600"/>
          </a:xfrm>
        </p:spPr>
        <p:txBody>
          <a:bodyPr/>
          <a:lstStyle/>
          <a:p>
            <a:pPr lvl="0" indent="0" marL="0">
              <a:buNone/>
            </a:pPr>
            <a:r>
              <a:rPr/>
              <a:t>Git</a:t>
            </a:r>
          </a:p>
        </p:txBody>
      </p:sp>
      <p:sp>
        <p:nvSpPr>
          <p:cNvPr id="3" name="Subtitle 2">
            <a:extLst>
              <a:ext uri="{FF2B5EF4-FFF2-40B4-BE49-F238E27FC236}">
                <a16:creationId xmlns:a16="http://schemas.microsoft.com/office/drawing/2014/main" id="{AC3D4351-CC8D-D79B-1ED3-78F1614FAB0F}"/>
              </a:ext>
            </a:extLst>
          </p:cNvPr>
          <p:cNvSpPr>
            <a:spLocks noGrp="1"/>
          </p:cNvSpPr>
          <p:nvPr>
            <p:ph idx="1" type="subTitle"/>
          </p:nvPr>
        </p:nvSpPr>
        <p:spPr>
          <a:xfrm>
            <a:off x="1524000" y="3602038"/>
            <a:ext cx="9144000" cy="1655762"/>
          </a:xfrm>
        </p:spPr>
        <p:txBody>
          <a:bodyPr/>
          <a:lstStyle/>
          <a:p>
            <a:pPr lvl="0" indent="0" marL="0">
              <a:buNone/>
            </a:pPr>
            <a:br/>
            <a:br/>
            <a:r>
              <a:rPr/>
              <a:t>Drew Helgerson</a:t>
            </a:r>
          </a:p>
        </p:txBody>
      </p:sp>
      <p:sp>
        <p:nvSpPr>
          <p:cNvPr id="4" name="Date Placeholder 3">
            <a:extLst>
              <a:ext uri="{FF2B5EF4-FFF2-40B4-BE49-F238E27FC236}">
                <a16:creationId xmlns:a16="http://schemas.microsoft.com/office/drawing/2014/main" id="{A9F1E45F-B0E7-448F-0809-45CCE5CB7755}"/>
              </a:ext>
            </a:extLst>
          </p:cNvPr>
          <p:cNvSpPr>
            <a:spLocks noGrp="1"/>
          </p:cNvSpPr>
          <p:nvPr>
            <p:ph idx="10" sz="half" type="dt"/>
          </p:nvPr>
        </p:nvSpPr>
        <p:spPr/>
        <p:txBody>
          <a:bodyPr/>
          <a:lstStyle/>
          <a:p>
            <a:pPr lvl="0" indent="0" marL="0">
              <a:buNone/>
            </a:pPr>
            <a:r>
              <a:rPr/>
              <a:t>Apr. 22,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0CCEB-5AA3-9405-44C4-629E4B8A8924}"/>
              </a:ext>
            </a:extLst>
          </p:cNvPr>
          <p:cNvSpPr>
            <a:spLocks noGrp="1"/>
          </p:cNvSpPr>
          <p:nvPr>
            <p:ph type="title"/>
          </p:nvPr>
        </p:nvSpPr>
        <p:spPr>
          <a:xfrm>
            <a:off x="831850" y="1709738"/>
            <a:ext cx="10515600" cy="2852737"/>
          </a:xfrm>
        </p:spPr>
        <p:txBody>
          <a:bodyPr/>
          <a:lstStyle/>
          <a:p>
            <a:pPr lvl="0" indent="0" marL="0">
              <a:buNone/>
            </a:pPr>
            <a:r>
              <a:rPr/>
              <a:t>Creating a Repo</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BA23-27DE-9A84-D049-94BD2FDDFB12}"/>
              </a:ext>
            </a:extLst>
          </p:cNvPr>
          <p:cNvSpPr>
            <a:spLocks noGrp="1"/>
          </p:cNvSpPr>
          <p:nvPr>
            <p:ph type="title"/>
          </p:nvPr>
        </p:nvSpPr>
        <p:spPr/>
        <p:txBody>
          <a:bodyPr/>
          <a:lstStyle/>
          <a:p>
            <a:pPr lvl="0" indent="0" marL="0">
              <a:buNone/>
            </a:pPr>
            <a:r>
              <a:rPr/>
              <a:t>Local</a:t>
            </a:r>
          </a:p>
        </p:txBody>
      </p:sp>
      <p:sp>
        <p:nvSpPr>
          <p:cNvPr id="3" name="Content Placeholder 2">
            <a:extLst>
              <a:ext uri="{FF2B5EF4-FFF2-40B4-BE49-F238E27FC236}">
                <a16:creationId xmlns:a16="http://schemas.microsoft.com/office/drawing/2014/main" id="{45969992-D875-2929-E350-487E7B6CD246}"/>
              </a:ext>
            </a:extLst>
          </p:cNvPr>
          <p:cNvSpPr>
            <a:spLocks noGrp="1"/>
          </p:cNvSpPr>
          <p:nvPr>
            <p:ph idx="1"/>
          </p:nvPr>
        </p:nvSpPr>
        <p:spPr/>
        <p:txBody>
          <a:bodyPr/>
          <a:lstStyle/>
          <a:p>
            <a:pPr lvl="0" indent="0" marL="0">
              <a:buNone/>
            </a:pPr>
            <a:r>
              <a:rPr/>
              <a:t>first create a local Repo - </a:t>
            </a:r>
            <a:r>
              <a:rPr>
                <a:latin typeface="Courier"/>
              </a:rPr>
              <a:t>cd /path/to/project/dir</a:t>
            </a:r>
            <a:r>
              <a:rPr/>
              <a:t> - </a:t>
            </a:r>
            <a:r>
              <a:rPr>
                <a:latin typeface="Courier"/>
              </a:rPr>
              <a:t>git init -b &lt;branch-name&gt;</a:t>
            </a:r>
            <a:r>
              <a:rPr/>
              <a:t> - add any files you don’t want to be kept track of to </a:t>
            </a:r>
            <a:r>
              <a:rPr>
                <a:latin typeface="Courier"/>
              </a:rPr>
              <a:t>.gitignore</a:t>
            </a:r>
            <a:r>
              <a:rPr/>
              <a:t> - </a:t>
            </a:r>
            <a:r>
              <a:rPr>
                <a:latin typeface="Courier"/>
              </a:rPr>
              <a:t>git stage .</a:t>
            </a:r>
            <a:r>
              <a:rPr/>
              <a:t> - </a:t>
            </a:r>
            <a:r>
              <a:rPr>
                <a:latin typeface="Courier"/>
              </a:rPr>
              <a:t>git commit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BA23-27DE-9A84-D049-94BD2FDDFB12}"/>
              </a:ext>
            </a:extLst>
          </p:cNvPr>
          <p:cNvSpPr>
            <a:spLocks noGrp="1"/>
          </p:cNvSpPr>
          <p:nvPr>
            <p:ph type="title"/>
          </p:nvPr>
        </p:nvSpPr>
        <p:spPr/>
        <p:txBody>
          <a:bodyPr/>
          <a:lstStyle/>
          <a:p>
            <a:pPr lvl="0" indent="0" marL="0">
              <a:buNone/>
            </a:pPr>
            <a:r>
              <a:rPr/>
              <a:t>Remote</a:t>
            </a:r>
          </a:p>
        </p:txBody>
      </p:sp>
      <p:sp>
        <p:nvSpPr>
          <p:cNvPr id="3" name="Content Placeholder 2">
            <a:extLst>
              <a:ext uri="{FF2B5EF4-FFF2-40B4-BE49-F238E27FC236}">
                <a16:creationId xmlns:a16="http://schemas.microsoft.com/office/drawing/2014/main" id="{45969992-D875-2929-E350-487E7B6CD246}"/>
              </a:ext>
            </a:extLst>
          </p:cNvPr>
          <p:cNvSpPr>
            <a:spLocks noGrp="1"/>
          </p:cNvSpPr>
          <p:nvPr>
            <p:ph idx="1"/>
          </p:nvPr>
        </p:nvSpPr>
        <p:spPr/>
        <p:txBody>
          <a:bodyPr/>
          <a:lstStyle/>
          <a:p>
            <a:pPr lvl="0" indent="0" marL="0">
              <a:buNone/>
            </a:pPr>
            <a:r>
              <a:rPr/>
              <a:t>now push your Repo to a remote - Create a Repo on your desired remote(GitHub) - </a:t>
            </a:r>
            <a:r>
              <a:rPr>
                <a:latin typeface="Courier"/>
              </a:rPr>
              <a:t>git add remote origin &lt;remote repo&gt;.git</a:t>
            </a:r>
            <a:r>
              <a:rPr/>
              <a:t> - now to sync your local repo with the remote repo do: </a:t>
            </a:r>
            <a:r>
              <a:rPr>
                <a:latin typeface="Courier"/>
              </a:rPr>
              <a:t>git pull &amp;&amp; git push</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BA23-27DE-9A84-D049-94BD2FDDFB12}"/>
              </a:ext>
            </a:extLst>
          </p:cNvPr>
          <p:cNvSpPr>
            <a:spLocks noGrp="1"/>
          </p:cNvSpPr>
          <p:nvPr>
            <p:ph type="title"/>
          </p:nvPr>
        </p:nvSpPr>
        <p:spPr/>
        <p:txBody>
          <a:bodyPr/>
          <a:lstStyle/>
          <a:p>
            <a:pPr lvl="0" indent="0" marL="0">
              <a:buNone/>
            </a:pPr>
            <a:r>
              <a:rPr/>
              <a:t>Commits</a:t>
            </a:r>
          </a:p>
        </p:txBody>
      </p:sp>
      <p:sp>
        <p:nvSpPr>
          <p:cNvPr id="3" name="Content Placeholder 2">
            <a:extLst>
              <a:ext uri="{FF2B5EF4-FFF2-40B4-BE49-F238E27FC236}">
                <a16:creationId xmlns:a16="http://schemas.microsoft.com/office/drawing/2014/main" id="{45969992-D875-2929-E350-487E7B6CD246}"/>
              </a:ext>
            </a:extLst>
          </p:cNvPr>
          <p:cNvSpPr>
            <a:spLocks noGrp="1"/>
          </p:cNvSpPr>
          <p:nvPr>
            <p:ph idx="1"/>
          </p:nvPr>
        </p:nvSpPr>
        <p:spPr/>
        <p:txBody>
          <a:bodyPr/>
          <a:lstStyle/>
          <a:p>
            <a:pPr lvl="0"/>
            <a:r>
              <a:rPr/>
              <a:t>the backbone of git</a:t>
            </a:r>
          </a:p>
          <a:p>
            <a:pPr lvl="0"/>
            <a:r>
              <a:rPr/>
              <a:t>creates a snapshot in time of your project and hashes it for computation</a:t>
            </a:r>
          </a:p>
          <a:p>
            <a:pPr lvl="0"/>
            <a:r>
              <a:rPr b="1"/>
              <a:t>after any meaningful change, you should ‘commit’ your changes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BA23-27DE-9A84-D049-94BD2FDDFB12}"/>
              </a:ext>
            </a:extLst>
          </p:cNvPr>
          <p:cNvSpPr>
            <a:spLocks noGrp="1"/>
          </p:cNvSpPr>
          <p:nvPr>
            <p:ph type="title"/>
          </p:nvPr>
        </p:nvSpPr>
        <p:spPr/>
        <p:txBody>
          <a:bodyPr/>
          <a:lstStyle/>
          <a:p>
            <a:pPr lvl="0" indent="0" marL="0">
              <a:buNone/>
            </a:pPr>
            <a:r>
              <a:rPr/>
              <a:t>Branches</a:t>
            </a:r>
          </a:p>
        </p:txBody>
      </p:sp>
      <p:sp>
        <p:nvSpPr>
          <p:cNvPr id="3" name="Content Placeholder 2">
            <a:extLst>
              <a:ext uri="{FF2B5EF4-FFF2-40B4-BE49-F238E27FC236}">
                <a16:creationId xmlns:a16="http://schemas.microsoft.com/office/drawing/2014/main" id="{45969992-D875-2929-E350-487E7B6CD246}"/>
              </a:ext>
            </a:extLst>
          </p:cNvPr>
          <p:cNvSpPr>
            <a:spLocks noGrp="1"/>
          </p:cNvSpPr>
          <p:nvPr>
            <p:ph idx="1"/>
          </p:nvPr>
        </p:nvSpPr>
        <p:spPr/>
        <p:txBody>
          <a:bodyPr/>
          <a:lstStyle/>
          <a:p>
            <a:pPr lvl="0"/>
            <a:r>
              <a:rPr/>
              <a:t>many people working on a project</a:t>
            </a:r>
          </a:p>
          <a:p>
            <a:pPr lvl="0"/>
            <a:r>
              <a:rPr/>
              <a:t>issues arise when everybody has their hands on a single file</a:t>
            </a:r>
          </a:p>
          <a:p>
            <a:pPr lvl="0"/>
            <a:r>
              <a:rPr/>
              <a:t>changes more than a few lines of code should be done in branches</a:t>
            </a:r>
          </a:p>
          <a:p>
            <a:pPr lvl="0"/>
            <a:r>
              <a:rPr/>
              <a:t>as simple as </a:t>
            </a:r>
            <a:r>
              <a:rPr>
                <a:latin typeface="Courier"/>
              </a:rPr>
              <a:t>git switch -c &lt;branch-name&gt;</a:t>
            </a:r>
          </a:p>
          <a:p>
            <a:pPr lvl="0"/>
            <a:r>
              <a:rPr/>
              <a:t>make your changes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BA23-27DE-9A84-D049-94BD2FDDFB12}"/>
              </a:ext>
            </a:extLst>
          </p:cNvPr>
          <p:cNvSpPr>
            <a:spLocks noGrp="1"/>
          </p:cNvSpPr>
          <p:nvPr>
            <p:ph type="title"/>
          </p:nvPr>
        </p:nvSpPr>
        <p:spPr/>
        <p:txBody>
          <a:bodyPr/>
          <a:lstStyle/>
          <a:p>
            <a:pPr lvl="0" indent="0" marL="0">
              <a:buNone/>
            </a:pPr>
            <a:r>
              <a:rPr/>
              <a:t>Merges</a:t>
            </a:r>
          </a:p>
        </p:txBody>
      </p:sp>
      <p:sp>
        <p:nvSpPr>
          <p:cNvPr id="3" name="Content Placeholder 2">
            <a:extLst>
              <a:ext uri="{FF2B5EF4-FFF2-40B4-BE49-F238E27FC236}">
                <a16:creationId xmlns:a16="http://schemas.microsoft.com/office/drawing/2014/main" id="{45969992-D875-2929-E350-487E7B6CD246}"/>
              </a:ext>
            </a:extLst>
          </p:cNvPr>
          <p:cNvSpPr>
            <a:spLocks noGrp="1"/>
          </p:cNvSpPr>
          <p:nvPr>
            <p:ph idx="1"/>
          </p:nvPr>
        </p:nvSpPr>
        <p:spPr/>
        <p:txBody>
          <a:bodyPr/>
          <a:lstStyle/>
          <a:p>
            <a:pPr lvl="0"/>
            <a:r>
              <a:rPr/>
              <a:t>when your ready, merge your changes into the main branch with </a:t>
            </a:r>
            <a:r>
              <a:rPr>
                <a:latin typeface="Courier"/>
              </a:rPr>
              <a:t>git switch main &amp;&amp; git merge &lt;branch-name&gt;</a:t>
            </a:r>
          </a:p>
          <a:p>
            <a:pPr lvl="0"/>
            <a:r>
              <a:rPr/>
              <a:t>all changes to the branch will be reflected in main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BA23-27DE-9A84-D049-94BD2FDDFB12}"/>
              </a:ext>
            </a:extLst>
          </p:cNvPr>
          <p:cNvSpPr>
            <a:spLocks noGrp="1"/>
          </p:cNvSpPr>
          <p:nvPr>
            <p:ph type="title"/>
          </p:nvPr>
        </p:nvSpPr>
        <p:spPr/>
        <p:txBody>
          <a:bodyPr/>
          <a:lstStyle/>
          <a:p>
            <a:pPr lvl="0" indent="0" marL="0">
              <a:buNone/>
            </a:pPr>
            <a:r>
              <a:rPr/>
              <a:t>Fork/PR</a:t>
            </a:r>
          </a:p>
        </p:txBody>
      </p:sp>
      <p:sp>
        <p:nvSpPr>
          <p:cNvPr id="3" name="Content Placeholder 2">
            <a:extLst>
              <a:ext uri="{FF2B5EF4-FFF2-40B4-BE49-F238E27FC236}">
                <a16:creationId xmlns:a16="http://schemas.microsoft.com/office/drawing/2014/main" id="{45969992-D875-2929-E350-487E7B6CD246}"/>
              </a:ext>
            </a:extLst>
          </p:cNvPr>
          <p:cNvSpPr>
            <a:spLocks noGrp="1"/>
          </p:cNvSpPr>
          <p:nvPr>
            <p:ph idx="1"/>
          </p:nvPr>
        </p:nvSpPr>
        <p:spPr/>
        <p:txBody>
          <a:bodyPr/>
          <a:lstStyle/>
          <a:p>
            <a:pPr lvl="0"/>
            <a:r>
              <a:rPr/>
              <a:t>not everybody can edit your repo</a:t>
            </a:r>
          </a:p>
          <a:p>
            <a:pPr lvl="0"/>
            <a:r>
              <a:rPr/>
              <a:t>anybody can copy it</a:t>
            </a:r>
          </a:p>
          <a:p>
            <a:pPr lvl="0"/>
            <a:r>
              <a:rPr/>
              <a:t>pull requests are the official way to ask a project maintainer to pull your changes into their project. usually they’ll review your changes and either accept the pull, offer suggestions you should change before they pull, or deny it altogether.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BA23-27DE-9A84-D049-94BD2FDDFB12}"/>
              </a:ext>
            </a:extLst>
          </p:cNvPr>
          <p:cNvSpPr>
            <a:spLocks noGrp="1"/>
          </p:cNvSpPr>
          <p:nvPr>
            <p:ph type="title"/>
          </p:nvPr>
        </p:nvSpPr>
        <p:spPr/>
        <p:txBody>
          <a:bodyPr/>
          <a:lstStyle/>
          <a:p>
            <a:pPr lvl="0" indent="0" marL="0">
              <a:buNone/>
            </a:pPr>
            <a:r>
              <a:rPr/>
              <a:t>Fork cont.</a:t>
            </a:r>
          </a:p>
        </p:txBody>
      </p:sp>
      <p:sp>
        <p:nvSpPr>
          <p:cNvPr id="3" name="Content Placeholder 2">
            <a:extLst>
              <a:ext uri="{FF2B5EF4-FFF2-40B4-BE49-F238E27FC236}">
                <a16:creationId xmlns:a16="http://schemas.microsoft.com/office/drawing/2014/main" id="{45969992-D875-2929-E350-487E7B6CD246}"/>
              </a:ext>
            </a:extLst>
          </p:cNvPr>
          <p:cNvSpPr>
            <a:spLocks noGrp="1"/>
          </p:cNvSpPr>
          <p:nvPr>
            <p:ph idx="1"/>
          </p:nvPr>
        </p:nvSpPr>
        <p:spPr/>
        <p:txBody>
          <a:bodyPr/>
          <a:lstStyle/>
          <a:p>
            <a:pPr lvl="0"/>
            <a:r>
              <a:rPr/>
              <a:t>to contribute to someone else’s project there are a few steps:</a:t>
            </a:r>
          </a:p>
          <a:p>
            <a:pPr lvl="1"/>
            <a:r>
              <a:rPr/>
              <a:t>‘fork’ the repo: usually a ‘fork’ button at the top of a repo’s page</a:t>
            </a:r>
          </a:p>
          <a:p>
            <a:pPr lvl="1"/>
            <a:r>
              <a:rPr/>
              <a:t>run </a:t>
            </a:r>
            <a:r>
              <a:rPr>
                <a:latin typeface="Courier"/>
              </a:rPr>
              <a:t>git clone &lt;forked-repo&gt;</a:t>
            </a:r>
          </a:p>
          <a:p>
            <a:pPr lvl="1"/>
            <a:r>
              <a:rPr/>
              <a:t>make your changes &amp; </a:t>
            </a:r>
            <a:r>
              <a:rPr>
                <a:latin typeface="Courier"/>
              </a:rPr>
              <a:t>git commit &amp;&amp; git push</a:t>
            </a:r>
          </a:p>
          <a:p>
            <a:pPr lvl="1"/>
            <a:r>
              <a:rPr/>
              <a:t>submit a ‘pull request’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0CCEB-5AA3-9405-44C4-629E4B8A8924}"/>
              </a:ext>
            </a:extLst>
          </p:cNvPr>
          <p:cNvSpPr>
            <a:spLocks noGrp="1"/>
          </p:cNvSpPr>
          <p:nvPr>
            <p:ph type="title"/>
          </p:nvPr>
        </p:nvSpPr>
        <p:spPr>
          <a:xfrm>
            <a:off x="831850" y="1709738"/>
            <a:ext cx="10515600" cy="2852737"/>
          </a:xfrm>
        </p:spPr>
        <p:txBody>
          <a:bodyPr/>
          <a:lstStyle/>
          <a:p>
            <a:pPr lvl="0" indent="0" marL="0">
              <a:buNone/>
            </a:pPr>
            <a:r>
              <a:rPr/>
              <a:t>Practical Examples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BA23-27DE-9A84-D049-94BD2FDDFB12}"/>
              </a:ext>
            </a:extLst>
          </p:cNvPr>
          <p:cNvSpPr>
            <a:spLocks noGrp="1"/>
          </p:cNvSpPr>
          <p:nvPr>
            <p:ph type="title"/>
          </p:nvPr>
        </p:nvSpPr>
        <p:spPr/>
        <p:txBody>
          <a:bodyPr/>
          <a:lstStyle/>
          <a:p>
            <a:pPr lvl="0" indent="0" marL="0">
              <a:buNone/>
            </a:pPr>
            <a:r>
              <a:rPr/>
              <a:t>Stashing</a:t>
            </a:r>
          </a:p>
        </p:txBody>
      </p:sp>
      <p:sp>
        <p:nvSpPr>
          <p:cNvPr id="3" name="Content Placeholder 2">
            <a:extLst>
              <a:ext uri="{FF2B5EF4-FFF2-40B4-BE49-F238E27FC236}">
                <a16:creationId xmlns:a16="http://schemas.microsoft.com/office/drawing/2014/main" id="{45969992-D875-2929-E350-487E7B6CD246}"/>
              </a:ext>
            </a:extLst>
          </p:cNvPr>
          <p:cNvSpPr>
            <a:spLocks noGrp="1"/>
          </p:cNvSpPr>
          <p:nvPr>
            <p:ph idx="1"/>
          </p:nvPr>
        </p:nvSpPr>
        <p:spPr/>
        <p:txBody>
          <a:bodyPr/>
          <a:lstStyle/>
          <a:p>
            <a:pPr lvl="0"/>
            <a:r>
              <a:rPr/>
              <a:t>we all make mistakes</a:t>
            </a:r>
          </a:p>
          <a:p>
            <a:pPr lvl="0"/>
            <a:r>
              <a:rPr/>
              <a:t>what if we’ve made changes somewhere we don’t want to</a:t>
            </a:r>
          </a:p>
          <a:p>
            <a:pPr lvl="0"/>
            <a:r>
              <a:rPr/>
              <a:t>just </a:t>
            </a:r>
            <a:r>
              <a:rPr>
                <a:latin typeface="Courier"/>
              </a:rPr>
              <a:t>git stash</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0CCEB-5AA3-9405-44C4-629E4B8A8924}"/>
              </a:ext>
            </a:extLst>
          </p:cNvPr>
          <p:cNvSpPr>
            <a:spLocks noGrp="1"/>
          </p:cNvSpPr>
          <p:nvPr>
            <p:ph type="title"/>
          </p:nvPr>
        </p:nvSpPr>
        <p:spPr>
          <a:xfrm>
            <a:off x="831850" y="1709738"/>
            <a:ext cx="10515600" cy="2852737"/>
          </a:xfrm>
        </p:spPr>
        <p:txBody>
          <a:bodyPr/>
          <a:lstStyle/>
          <a:p>
            <a:pPr lvl="0" indent="0" marL="0">
              <a:buNone/>
            </a:pPr>
            <a:r>
              <a:rPr/>
              <a:t>What is Git/GitHub</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BA23-27DE-9A84-D049-94BD2FDDFB12}"/>
              </a:ext>
            </a:extLst>
          </p:cNvPr>
          <p:cNvSpPr>
            <a:spLocks noGrp="1"/>
          </p:cNvSpPr>
          <p:nvPr>
            <p:ph type="title"/>
          </p:nvPr>
        </p:nvSpPr>
        <p:spPr/>
        <p:txBody>
          <a:bodyPr/>
          <a:lstStyle/>
          <a:p>
            <a:pPr lvl="0" indent="0" marL="0">
              <a:buNone/>
            </a:pPr>
            <a:r>
              <a:rPr/>
              <a:t>Stashing cont.</a:t>
            </a:r>
          </a:p>
        </p:txBody>
      </p:sp>
      <p:sp>
        <p:nvSpPr>
          <p:cNvPr id="3" name="Content Placeholder 2">
            <a:extLst>
              <a:ext uri="{FF2B5EF4-FFF2-40B4-BE49-F238E27FC236}">
                <a16:creationId xmlns:a16="http://schemas.microsoft.com/office/drawing/2014/main" id="{45969992-D875-2929-E350-487E7B6CD246}"/>
              </a:ext>
            </a:extLst>
          </p:cNvPr>
          <p:cNvSpPr>
            <a:spLocks noGrp="1"/>
          </p:cNvSpPr>
          <p:nvPr>
            <p:ph idx="1"/>
          </p:nvPr>
        </p:nvSpPr>
        <p:spPr/>
        <p:txBody>
          <a:bodyPr/>
          <a:lstStyle/>
          <a:p>
            <a:pPr lvl="0"/>
            <a:r>
              <a:rPr/>
              <a:t>this will tuck away your changes where you can retrieve them later and restore your active tree to it’s previous state</a:t>
            </a:r>
          </a:p>
          <a:p>
            <a:pPr lvl="0"/>
            <a:r>
              <a:rPr/>
              <a:t>e.g. you made changes to the wrong branch</a:t>
            </a:r>
          </a:p>
          <a:p>
            <a:pPr lvl="1"/>
            <a:r>
              <a:rPr>
                <a:latin typeface="Courier"/>
              </a:rPr>
              <a:t>git stash</a:t>
            </a:r>
          </a:p>
          <a:p>
            <a:pPr lvl="1"/>
            <a:r>
              <a:rPr>
                <a:latin typeface="Courier"/>
              </a:rPr>
              <a:t>git switch &lt;correct-branch&gt;</a:t>
            </a:r>
          </a:p>
          <a:p>
            <a:pPr lvl="1"/>
            <a:r>
              <a:rPr>
                <a:latin typeface="Courier"/>
              </a:rPr>
              <a:t>git stash pop</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BA23-27DE-9A84-D049-94BD2FDDFB12}"/>
              </a:ext>
            </a:extLst>
          </p:cNvPr>
          <p:cNvSpPr>
            <a:spLocks noGrp="1"/>
          </p:cNvSpPr>
          <p:nvPr>
            <p:ph type="title"/>
          </p:nvPr>
        </p:nvSpPr>
        <p:spPr/>
        <p:txBody>
          <a:bodyPr/>
          <a:lstStyle/>
          <a:p>
            <a:pPr lvl="0" indent="0" marL="0">
              <a:buNone/>
            </a:pPr>
            <a:r>
              <a:rPr/>
              <a:t>Oh crap</a:t>
            </a:r>
          </a:p>
        </p:txBody>
      </p:sp>
      <p:sp>
        <p:nvSpPr>
          <p:cNvPr id="3" name="Content Placeholder 2">
            <a:extLst>
              <a:ext uri="{FF2B5EF4-FFF2-40B4-BE49-F238E27FC236}">
                <a16:creationId xmlns:a16="http://schemas.microsoft.com/office/drawing/2014/main" id="{45969992-D875-2929-E350-487E7B6CD246}"/>
              </a:ext>
            </a:extLst>
          </p:cNvPr>
          <p:cNvSpPr>
            <a:spLocks noGrp="1"/>
          </p:cNvSpPr>
          <p:nvPr>
            <p:ph idx="1"/>
          </p:nvPr>
        </p:nvSpPr>
        <p:spPr/>
        <p:txBody>
          <a:bodyPr/>
          <a:lstStyle/>
          <a:p>
            <a:pPr lvl="0"/>
            <a:r>
              <a:rPr/>
              <a:t>you deleted a file in your tree and your IDE doesn’t have it anywhere in it’s history</a:t>
            </a:r>
          </a:p>
          <a:p>
            <a:pPr lvl="0"/>
            <a:r>
              <a:rPr/>
              <a:t>just </a:t>
            </a:r>
            <a:r>
              <a:rPr>
                <a:latin typeface="Courier"/>
              </a:rPr>
              <a:t>git checkout &lt;last-commit-with-file&gt; &lt;file&gt;</a:t>
            </a:r>
          </a:p>
          <a:p>
            <a:pPr lvl="0"/>
            <a:r>
              <a:rPr/>
              <a:t>the file has returned to it’s last commit’ed state</a:t>
            </a:r>
          </a:p>
          <a:p>
            <a:pPr lvl="0"/>
            <a:r>
              <a:rPr/>
              <a:t>this is why it’s important to commit after each meaningful change</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BA23-27DE-9A84-D049-94BD2FDDFB12}"/>
              </a:ext>
            </a:extLst>
          </p:cNvPr>
          <p:cNvSpPr>
            <a:spLocks noGrp="1"/>
          </p:cNvSpPr>
          <p:nvPr>
            <p:ph type="title"/>
          </p:nvPr>
        </p:nvSpPr>
        <p:spPr/>
        <p:txBody>
          <a:bodyPr/>
          <a:lstStyle/>
          <a:p>
            <a:pPr lvl="0" indent="0" marL="0">
              <a:buNone/>
            </a:pPr>
            <a:r>
              <a:rPr/>
              <a:t>Upstream Changes</a:t>
            </a:r>
          </a:p>
        </p:txBody>
      </p:sp>
      <p:sp>
        <p:nvSpPr>
          <p:cNvPr id="3" name="Content Placeholder 2">
            <a:extLst>
              <a:ext uri="{FF2B5EF4-FFF2-40B4-BE49-F238E27FC236}">
                <a16:creationId xmlns:a16="http://schemas.microsoft.com/office/drawing/2014/main" id="{45969992-D875-2929-E350-487E7B6CD246}"/>
              </a:ext>
            </a:extLst>
          </p:cNvPr>
          <p:cNvSpPr>
            <a:spLocks noGrp="1"/>
          </p:cNvSpPr>
          <p:nvPr>
            <p:ph idx="1"/>
          </p:nvPr>
        </p:nvSpPr>
        <p:spPr/>
        <p:txBody>
          <a:bodyPr/>
          <a:lstStyle/>
          <a:p>
            <a:pPr lvl="0"/>
            <a:r>
              <a:rPr/>
              <a:t>your working on a fork of a project</a:t>
            </a:r>
          </a:p>
          <a:p>
            <a:pPr lvl="0"/>
            <a:r>
              <a:rPr/>
              <a:t>the upstream project has made changes</a:t>
            </a:r>
          </a:p>
          <a:p>
            <a:pPr lvl="0"/>
            <a:r>
              <a:rPr/>
              <a:t>you can’t submit a PR unless your fork includes those changes</a:t>
            </a:r>
          </a:p>
          <a:p>
            <a:pPr lvl="0"/>
            <a:r>
              <a:rPr/>
              <a:t>the GitHub Web-UI provides a way to do this</a:t>
            </a:r>
          </a:p>
          <a:p>
            <a:pPr lvl="0"/>
            <a:r>
              <a:rPr/>
              <a:t>there’s an easier way:</a:t>
            </a:r>
          </a:p>
          <a:p>
            <a:pPr lvl="0"/>
            <a:r>
              <a:rPr>
                <a:latin typeface="Courier"/>
              </a:rPr>
              <a:t>git remote add &lt;upstream-url&gt;.git</a:t>
            </a:r>
          </a:p>
          <a:p>
            <a:pPr lvl="0"/>
            <a:r>
              <a:rPr>
                <a:latin typeface="Courier"/>
              </a:rPr>
              <a:t>git fetch upstream</a:t>
            </a:r>
          </a:p>
          <a:p>
            <a:pPr lvl="0"/>
            <a:r>
              <a:rPr>
                <a:latin typeface="Courier"/>
              </a:rPr>
              <a:t>git rebase upstream</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BA23-27DE-9A84-D049-94BD2FDDFB12}"/>
              </a:ext>
            </a:extLst>
          </p:cNvPr>
          <p:cNvSpPr>
            <a:spLocks noGrp="1"/>
          </p:cNvSpPr>
          <p:nvPr>
            <p:ph type="title"/>
          </p:nvPr>
        </p:nvSpPr>
        <p:spPr/>
        <p:txBody>
          <a:bodyPr/>
          <a:lstStyle/>
          <a:p>
            <a:pPr lvl="0" indent="0" marL="0">
              <a:buNone/>
            </a:pPr>
            <a:r>
              <a:rPr/>
              <a:t>Tagged Commits</a:t>
            </a:r>
          </a:p>
        </p:txBody>
      </p:sp>
      <p:sp>
        <p:nvSpPr>
          <p:cNvPr id="3" name="Content Placeholder 2">
            <a:extLst>
              <a:ext uri="{FF2B5EF4-FFF2-40B4-BE49-F238E27FC236}">
                <a16:creationId xmlns:a16="http://schemas.microsoft.com/office/drawing/2014/main" id="{45969992-D875-2929-E350-487E7B6CD246}"/>
              </a:ext>
            </a:extLst>
          </p:cNvPr>
          <p:cNvSpPr>
            <a:spLocks noGrp="1"/>
          </p:cNvSpPr>
          <p:nvPr>
            <p:ph idx="1"/>
          </p:nvPr>
        </p:nvSpPr>
        <p:spPr/>
        <p:txBody>
          <a:bodyPr/>
          <a:lstStyle/>
          <a:p>
            <a:pPr lvl="0"/>
            <a:r>
              <a:rPr/>
              <a:t>you’re working on a project that people regularly install and depend on</a:t>
            </a:r>
          </a:p>
          <a:p>
            <a:pPr lvl="0"/>
            <a:r>
              <a:rPr/>
              <a:t>you want to keep your repository current with your changes, but these changes may not be stable</a:t>
            </a:r>
          </a:p>
          <a:p>
            <a:pPr lvl="0"/>
            <a:r>
              <a:rPr/>
              <a:t>you could use a different branch, but this isn’t very transparent to the users nor is it best practice</a:t>
            </a:r>
          </a:p>
          <a:p>
            <a:pPr lvl="0"/>
            <a:r>
              <a:rPr/>
              <a:t>enter tagged commits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BA23-27DE-9A84-D049-94BD2FDDFB12}"/>
              </a:ext>
            </a:extLst>
          </p:cNvPr>
          <p:cNvSpPr>
            <a:spLocks noGrp="1"/>
          </p:cNvSpPr>
          <p:nvPr>
            <p:ph type="title"/>
          </p:nvPr>
        </p:nvSpPr>
        <p:spPr/>
        <p:txBody>
          <a:bodyPr/>
          <a:lstStyle/>
          <a:p>
            <a:pPr lvl="0" indent="0" marL="0">
              <a:buNone/>
            </a:pPr>
            <a:r>
              <a:rPr/>
              <a:t>Tagged Commits cont.</a:t>
            </a:r>
          </a:p>
        </p:txBody>
      </p:sp>
      <p:sp>
        <p:nvSpPr>
          <p:cNvPr id="3" name="Content Placeholder 2">
            <a:extLst>
              <a:ext uri="{FF2B5EF4-FFF2-40B4-BE49-F238E27FC236}">
                <a16:creationId xmlns:a16="http://schemas.microsoft.com/office/drawing/2014/main" id="{45969992-D875-2929-E350-487E7B6CD246}"/>
              </a:ext>
            </a:extLst>
          </p:cNvPr>
          <p:cNvSpPr>
            <a:spLocks noGrp="1"/>
          </p:cNvSpPr>
          <p:nvPr>
            <p:ph idx="1"/>
          </p:nvPr>
        </p:nvSpPr>
        <p:spPr/>
        <p:txBody>
          <a:bodyPr/>
          <a:lstStyle/>
          <a:p>
            <a:pPr lvl="0"/>
            <a:r>
              <a:rPr/>
              <a:t>any commit that you designate can be tagged.</a:t>
            </a:r>
          </a:p>
          <a:p>
            <a:pPr lvl="0"/>
            <a:r>
              <a:rPr/>
              <a:t>this is useful for showing your users which commit to use e.g. “release version”</a:t>
            </a:r>
          </a:p>
          <a:p>
            <a:pPr lvl="0"/>
            <a:r>
              <a:rPr/>
              <a:t>tags can be made at commit time with </a:t>
            </a:r>
            <a:r>
              <a:rPr>
                <a:latin typeface="Courier"/>
              </a:rPr>
              <a:t>git commmit -m "&lt;your-tag-here&gt;"</a:t>
            </a:r>
            <a:r>
              <a:rPr/>
              <a:t> or afterwards with </a:t>
            </a:r>
            <a:r>
              <a:rPr>
                <a:latin typeface="Courier"/>
              </a:rPr>
              <a:t>git tag -a "&lt;your-tag&gt;" &lt;commit-hash&gt;</a:t>
            </a:r>
          </a:p>
          <a:p>
            <a:pPr lvl="0"/>
            <a:r>
              <a:rPr/>
              <a:t>now when your users setup your project, then can rest assured that the major version tagged commit “should” be stable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BA23-27DE-9A84-D049-94BD2FDDFB12}"/>
              </a:ext>
            </a:extLst>
          </p:cNvPr>
          <p:cNvSpPr>
            <a:spLocks noGrp="1"/>
          </p:cNvSpPr>
          <p:nvPr>
            <p:ph type="title"/>
          </p:nvPr>
        </p:nvSpPr>
        <p:spPr/>
        <p:txBody>
          <a:bodyPr/>
          <a:lstStyle/>
          <a:p>
            <a:pPr lvl="0" indent="0" marL="0">
              <a:buNone/>
            </a:pPr>
            <a:r>
              <a:rPr/>
              <a:t>What git is not</a:t>
            </a:r>
          </a:p>
        </p:txBody>
      </p:sp>
      <p:sp>
        <p:nvSpPr>
          <p:cNvPr id="3" name="Content Placeholder 2">
            <a:extLst>
              <a:ext uri="{FF2B5EF4-FFF2-40B4-BE49-F238E27FC236}">
                <a16:creationId xmlns:a16="http://schemas.microsoft.com/office/drawing/2014/main" id="{45969992-D875-2929-E350-487E7B6CD246}"/>
              </a:ext>
            </a:extLst>
          </p:cNvPr>
          <p:cNvSpPr>
            <a:spLocks noGrp="1"/>
          </p:cNvSpPr>
          <p:nvPr>
            <p:ph idx="1"/>
          </p:nvPr>
        </p:nvSpPr>
        <p:spPr/>
        <p:txBody>
          <a:bodyPr/>
          <a:lstStyle/>
          <a:p>
            <a:pPr lvl="0"/>
            <a:r>
              <a:rPr/>
              <a:t>Git is not GitHub!</a:t>
            </a:r>
          </a:p>
          <a:p>
            <a:pPr lvl="0"/>
            <a:r>
              <a:rPr/>
              <a:t>Git is not Dropbox!</a:t>
            </a:r>
          </a:p>
          <a:p>
            <a:pPr lvl="0"/>
            <a:r>
              <a:rPr/>
              <a:t>Git is not any kind of web-service!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BA23-27DE-9A84-D049-94BD2FDDFB12}"/>
              </a:ext>
            </a:extLst>
          </p:cNvPr>
          <p:cNvSpPr>
            <a:spLocks noGrp="1"/>
          </p:cNvSpPr>
          <p:nvPr>
            <p:ph type="title"/>
          </p:nvPr>
        </p:nvSpPr>
        <p:spPr/>
        <p:txBody>
          <a:bodyPr/>
          <a:lstStyle/>
          <a:p>
            <a:pPr lvl="0" indent="0" marL="0">
              <a:buNone/>
            </a:pPr>
            <a:r>
              <a:rPr/>
              <a:t>The Problem</a:t>
            </a:r>
          </a:p>
        </p:txBody>
      </p:sp>
      <p:sp>
        <p:nvSpPr>
          <p:cNvPr id="3" name="Content Placeholder 2">
            <a:extLst>
              <a:ext uri="{FF2B5EF4-FFF2-40B4-BE49-F238E27FC236}">
                <a16:creationId xmlns:a16="http://schemas.microsoft.com/office/drawing/2014/main" id="{45969992-D875-2929-E350-487E7B6CD246}"/>
              </a:ext>
            </a:extLst>
          </p:cNvPr>
          <p:cNvSpPr>
            <a:spLocks noGrp="1"/>
          </p:cNvSpPr>
          <p:nvPr>
            <p:ph idx="1"/>
          </p:nvPr>
        </p:nvSpPr>
        <p:spPr/>
        <p:txBody>
          <a:bodyPr/>
          <a:lstStyle/>
          <a:p>
            <a:pPr lvl="0" indent="0" marL="0">
              <a:buNone/>
            </a:pPr>
            <a:r>
              <a:rPr/>
              <a:t>Imagine you’re working on a group project with two others. You’re all editing a document together. One person, Alice, decides to rewrite a big section without telling the others. Later, when everyone combines their work, chaos erupts because Alice’s changes clash with the rest. If they had a system to work on their parts separately, like having their own drafts, it would avoid the mess.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BA23-27DE-9A84-D049-94BD2FDDFB12}"/>
              </a:ext>
            </a:extLst>
          </p:cNvPr>
          <p:cNvSpPr>
            <a:spLocks noGrp="1"/>
          </p:cNvSpPr>
          <p:nvPr>
            <p:ph type="title"/>
          </p:nvPr>
        </p:nvSpPr>
        <p:spPr/>
        <p:txBody>
          <a:bodyPr/>
          <a:lstStyle/>
          <a:p>
            <a:pPr lvl="0" indent="0" marL="0">
              <a:buNone/>
            </a:pPr>
            <a:r>
              <a:rPr/>
              <a:t>Solution</a:t>
            </a:r>
          </a:p>
        </p:txBody>
      </p:sp>
      <p:pic>
        <p:nvPicPr>
          <p:cNvPr descr="images/deltas.png" id="0" name="Picture 1"/>
          <p:cNvPicPr>
            <a:picLocks noGrp="1" noChangeAspect="1"/>
          </p:cNvPicPr>
          <p:nvPr/>
        </p:nvPicPr>
        <p:blipFill>
          <a:blip r:embed="rId2"/>
          <a:stretch>
            <a:fillRect/>
          </a:stretch>
        </p:blipFill>
        <p:spPr bwMode="auto">
          <a:xfrm>
            <a:off x="1143000" y="1816100"/>
            <a:ext cx="98933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Change-based versioning (not git)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BA23-27DE-9A84-D049-94BD2FDDFB12}"/>
              </a:ext>
            </a:extLst>
          </p:cNvPr>
          <p:cNvSpPr>
            <a:spLocks noGrp="1"/>
          </p:cNvSpPr>
          <p:nvPr>
            <p:ph type="title"/>
          </p:nvPr>
        </p:nvSpPr>
        <p:spPr/>
        <p:txBody>
          <a:bodyPr/>
          <a:lstStyle/>
          <a:p>
            <a:pPr lvl="0" indent="0" marL="0">
              <a:buNone/>
            </a:pPr>
            <a:r>
              <a:rPr/>
              <a:t>Solution cont.</a:t>
            </a:r>
          </a:p>
        </p:txBody>
      </p:sp>
      <p:pic>
        <p:nvPicPr>
          <p:cNvPr descr="images/snapshots.png" id="0" name="Picture 1"/>
          <p:cNvPicPr>
            <a:picLocks noGrp="1" noChangeAspect="1"/>
          </p:cNvPicPr>
          <p:nvPr/>
        </p:nvPicPr>
        <p:blipFill>
          <a:blip r:embed="rId2"/>
          <a:stretch>
            <a:fillRect/>
          </a:stretch>
        </p:blipFill>
        <p:spPr bwMode="auto">
          <a:xfrm>
            <a:off x="1066800" y="1816100"/>
            <a:ext cx="100584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snapshot-based versioning (git)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BA23-27DE-9A84-D049-94BD2FDDFB12}"/>
              </a:ext>
            </a:extLst>
          </p:cNvPr>
          <p:cNvSpPr>
            <a:spLocks noGrp="1"/>
          </p:cNvSpPr>
          <p:nvPr>
            <p:ph type="title"/>
          </p:nvPr>
        </p:nvSpPr>
        <p:spPr/>
        <p:txBody>
          <a:bodyPr/>
          <a:lstStyle/>
          <a:p>
            <a:pPr lvl="0" indent="0" marL="0">
              <a:buNone/>
            </a:pPr>
            <a:r>
              <a:rPr/>
              <a:t>Real Definition</a:t>
            </a:r>
          </a:p>
        </p:txBody>
      </p:sp>
      <p:sp>
        <p:nvSpPr>
          <p:cNvPr id="3" name="Content Placeholder 2">
            <a:extLst>
              <a:ext uri="{FF2B5EF4-FFF2-40B4-BE49-F238E27FC236}">
                <a16:creationId xmlns:a16="http://schemas.microsoft.com/office/drawing/2014/main" id="{45969992-D875-2929-E350-487E7B6CD246}"/>
              </a:ext>
            </a:extLst>
          </p:cNvPr>
          <p:cNvSpPr>
            <a:spLocks noGrp="1"/>
          </p:cNvSpPr>
          <p:nvPr>
            <p:ph idx="1"/>
          </p:nvPr>
        </p:nvSpPr>
        <p:spPr/>
        <p:txBody>
          <a:bodyPr/>
          <a:lstStyle/>
          <a:p>
            <a:pPr lvl="0"/>
            <a:r>
              <a:rPr/>
              <a:t>git is a command-line, snapshot-based versioning tool</a:t>
            </a:r>
          </a:p>
          <a:p>
            <a:pPr lvl="0"/>
            <a:r>
              <a:rPr/>
              <a:t>created by Linux Torvalds to manage massive open source projects. i.e. the Linux kernel</a:t>
            </a:r>
          </a:p>
          <a:p>
            <a:pPr lvl="0"/>
            <a:r>
              <a:rPr/>
              <a:t>used widely across the globe, for personal and enterprise use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0CCEB-5AA3-9405-44C4-629E4B8A8924}"/>
              </a:ext>
            </a:extLst>
          </p:cNvPr>
          <p:cNvSpPr>
            <a:spLocks noGrp="1"/>
          </p:cNvSpPr>
          <p:nvPr>
            <p:ph type="title"/>
          </p:nvPr>
        </p:nvSpPr>
        <p:spPr>
          <a:xfrm>
            <a:off x="831850" y="1709738"/>
            <a:ext cx="10515600" cy="2852737"/>
          </a:xfrm>
        </p:spPr>
        <p:txBody>
          <a:bodyPr/>
          <a:lstStyle/>
          <a:p>
            <a:pPr lvl="0" indent="0" marL="0">
              <a:buNone/>
            </a:pPr>
            <a:r>
              <a:rPr/>
              <a:t>How do we use it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2BA23-27DE-9A84-D049-94BD2FDDFB12}"/>
              </a:ext>
            </a:extLst>
          </p:cNvPr>
          <p:cNvSpPr>
            <a:spLocks noGrp="1"/>
          </p:cNvSpPr>
          <p:nvPr>
            <p:ph type="title"/>
          </p:nvPr>
        </p:nvSpPr>
        <p:spPr/>
        <p:txBody>
          <a:bodyPr/>
          <a:lstStyle/>
          <a:p>
            <a:pPr lvl="0" indent="0" marL="0">
              <a:buNone/>
            </a:pPr>
            <a:r>
              <a:rPr/>
              <a:t>Cloning a Repo</a:t>
            </a:r>
          </a:p>
        </p:txBody>
      </p:sp>
      <p:sp>
        <p:nvSpPr>
          <p:cNvPr id="3" name="Content Placeholder 2">
            <a:extLst>
              <a:ext uri="{FF2B5EF4-FFF2-40B4-BE49-F238E27FC236}">
                <a16:creationId xmlns:a16="http://schemas.microsoft.com/office/drawing/2014/main" id="{45969992-D875-2929-E350-487E7B6CD246}"/>
              </a:ext>
            </a:extLst>
          </p:cNvPr>
          <p:cNvSpPr>
            <a:spLocks noGrp="1"/>
          </p:cNvSpPr>
          <p:nvPr>
            <p:ph idx="1"/>
          </p:nvPr>
        </p:nvSpPr>
        <p:spPr/>
        <p:txBody>
          <a:bodyPr/>
          <a:lstStyle/>
          <a:p>
            <a:pPr lvl="0"/>
            <a:r>
              <a:rPr>
                <a:latin typeface="Courier"/>
              </a:rPr>
              <a:t>git clone &lt;repo&gt;.git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213</Words>
  <Application>Microsoft Office PowerPoint</Application>
  <PresentationFormat>Widescreen</PresentationFormat>
  <Paragraphs>32</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Drew Helgerson</dc:creator>
  <cp:keywords/>
  <dcterms:created xsi:type="dcterms:W3CDTF">2024-04-22T19:30:08Z</dcterms:created>
  <dcterms:modified xsi:type="dcterms:W3CDTF">2024-04-22T19:30:08Z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Apr. 22, 2024</vt:lpwstr>
  </property>
</Properties>
</file>