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9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2E3F"/>
    <a:srgbClr val="4105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8127E4-AE3F-3D8B-8498-091EE076BF3B}" v="67" dt="2024-04-22T19:27:18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/>
    <p:restoredTop sz="96327"/>
  </p:normalViewPr>
  <p:slideViewPr>
    <p:cSldViewPr snapToGrid="0">
      <p:cViewPr>
        <p:scale>
          <a:sx n="96" d="100"/>
          <a:sy n="96" d="100"/>
        </p:scale>
        <p:origin x="54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9766F-B35E-DD24-6EE8-5B4A00B1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4351-CC8D-D79B-1ED3-78F1614F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E45F-B0E7-448F-0809-45CCE5CB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6D032-6196-080A-B076-B960FEF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740A2-9E64-046B-B7E8-BABA247F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D389-C037-D6DC-B081-E31D04E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F7C4B-0F5E-8FB3-D72F-4C0CCEA33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6289-A474-C6AA-A2D2-659ECF1E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1933E-A33D-640D-1199-D89CBD3A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676B-DB4D-8AEB-263B-718F28D1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82250-5E99-9A80-02BB-A3F3F6FCA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1EEE6-F09B-2CB2-C28C-24EE799A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252A5-C314-62D2-A3F7-2445D77D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E5EC8-EB23-554A-D184-D959FE60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840B0-F02A-4DD0-F9C2-113C5E37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42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BA23-27DE-9A84-D049-94BD2FDD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69992-D875-2929-E350-487E7B6CD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65FD-C9C5-74DA-9B28-2F462EC4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233D1-6005-3C35-CA01-A07E8C38A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8ECFC-50BB-F567-C263-35BDC717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CCEB-5AA3-9405-44C4-629E4B8A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4C9DC-7405-7951-3C82-E2F1FF78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CD653-DED2-C1AC-88FC-6B90ACA2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C20DB-8DC8-E810-057C-230B9C356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0D20A-2C27-1EC9-6E78-269B7E9B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8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FE55-FB22-E504-1900-26C94E01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B199-7042-D3E0-A6DC-33D6CFE2E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ACE5D-C2A1-90AF-81C4-D06D05ACE3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B2742-6B2A-9098-1832-8595E8FF9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7BBA0-661E-719C-562B-F887D6FA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F8A08-7932-5245-59E3-ACF804BB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3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91763-00A6-A381-61DD-4B9F4C08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40FA3-C56F-5008-9582-97C3F40ED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6872A-71A6-010C-793A-218A13E3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23369-4221-2AAF-0FCA-13614AC9C2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7AE0DD-9BF5-5FA5-6AA2-66837F366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23D32-DAE6-D23D-BDF6-B284655C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489EE6-F480-1950-279B-277AA152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C7707-3BB2-A740-1293-01A65044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5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31D0-7786-6F0C-7F42-47ED4C0A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02AB3A-D1A1-1F6B-3CAE-D7E6B2A3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A5F2E-60B3-F38B-EEE5-ED1796D2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257F6-4788-FE02-F585-9A27B59A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555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DC568-0943-D43D-2918-A69B608F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4EC3A-9234-31A2-0C48-87DCD76D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2FC79-7B91-0A51-F343-0E78F81F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3F926-61C2-35D0-1CBA-030D3685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4061-6D24-1225-348B-B5F99466D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4F87E-EBFC-7789-E24D-E57D4199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8EDB3-4BCD-9A9A-939B-3147C0101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DE6FC-F60E-4B35-AE89-8DDBD9C2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2CDF-913D-2977-3B1C-48BCB5F7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6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0C90-B2CA-1AE7-C0B0-5199AD6A3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CC5BF-527A-6E0C-A9C8-2D52DC6B3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73AB1-C88A-6906-60DC-F791A92A7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80915-19FE-78A1-B685-76218689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5E525-F130-38B4-8E66-3A5CAA90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86E31-83A5-21C6-82AA-AD51DD97A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C52F8-D26C-D62D-94D8-2AC26AF33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6077-72CB-6E5A-A0D9-B19B93515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B0BA-99FD-9F19-69DA-8B3ACDE3F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6662-9247-444B-ADF5-BDC4693D4AA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A2EF7-25AB-F4B4-4099-5F6FE0DC4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347C-318D-9F61-859A-48B942C2E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39C6-D84C-874E-B4F5-90CEABF287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pic>
        <p:nvPicPr>
          <p:cNvPr id="12" name="Picture 11" descr="A logo for a company&#10;&#10;Description automatically generated">
            <a:extLst>
              <a:ext uri="{FF2B5EF4-FFF2-40B4-BE49-F238E27FC236}">
                <a16:creationId xmlns:a16="http://schemas.microsoft.com/office/drawing/2014/main" id="{909F5F63-A97B-9279-45EE-0B00089BB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6993" y="367877"/>
            <a:ext cx="5378013" cy="46053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51515A-A153-5524-D683-AC5A8B09049A}"/>
              </a:ext>
            </a:extLst>
          </p:cNvPr>
          <p:cNvSpPr txBox="1"/>
          <p:nvPr/>
        </p:nvSpPr>
        <p:spPr>
          <a:xfrm>
            <a:off x="2154467" y="5079453"/>
            <a:ext cx="7883061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dirty="0">
                <a:solidFill>
                  <a:srgbClr val="410510"/>
                </a:solidFill>
                <a:latin typeface="Century Gothic"/>
              </a:rPr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95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639415" y="689700"/>
            <a:ext cx="10913165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410510"/>
                </a:solidFill>
                <a:latin typeface="Century Gothic"/>
              </a:rPr>
              <a:t>Slide Title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BFE72-E968-FE8D-03B7-C25592ABA7E8}"/>
              </a:ext>
            </a:extLst>
          </p:cNvPr>
          <p:cNvSpPr txBox="1"/>
          <p:nvPr/>
        </p:nvSpPr>
        <p:spPr>
          <a:xfrm>
            <a:off x="636104" y="1421296"/>
            <a:ext cx="1091316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>
                <a:ea typeface="Calibri"/>
                <a:cs typeface="Calibri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40394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g.jpg">
            <a:extLst>
              <a:ext uri="{FF2B5EF4-FFF2-40B4-BE49-F238E27FC236}">
                <a16:creationId xmlns:a16="http://schemas.microsoft.com/office/drawing/2014/main" id="{2213B640-024B-8072-18B1-BBAB70E5DC9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3E065-200C-97A1-9622-768736624765}"/>
              </a:ext>
            </a:extLst>
          </p:cNvPr>
          <p:cNvSpPr/>
          <p:nvPr/>
        </p:nvSpPr>
        <p:spPr>
          <a:xfrm>
            <a:off x="-1" y="5918199"/>
            <a:ext cx="12191999" cy="939800"/>
          </a:xfrm>
          <a:prstGeom prst="rect">
            <a:avLst/>
          </a:prstGeom>
          <a:solidFill>
            <a:srgbClr val="41061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5" descr="horizontalwords.png">
            <a:extLst>
              <a:ext uri="{FF2B5EF4-FFF2-40B4-BE49-F238E27FC236}">
                <a16:creationId xmlns:a16="http://schemas.microsoft.com/office/drawing/2014/main" id="{9161E469-1809-68A5-5706-019830F411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5791200"/>
            <a:ext cx="5562600" cy="115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D0FF75-BD61-A5C4-B2D1-C67F77685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9836" y="6171419"/>
            <a:ext cx="814775" cy="3898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3B0600-B804-6552-1A39-27F76FF9E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389" y="6220133"/>
            <a:ext cx="1998652" cy="42524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F69D2E-DE6A-D280-D0ED-468147ECF5C4}"/>
              </a:ext>
            </a:extLst>
          </p:cNvPr>
          <p:cNvSpPr txBox="1"/>
          <p:nvPr/>
        </p:nvSpPr>
        <p:spPr>
          <a:xfrm>
            <a:off x="2154467" y="4469705"/>
            <a:ext cx="788306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5400" b="1" dirty="0">
                <a:solidFill>
                  <a:srgbClr val="410510"/>
                </a:solidFill>
                <a:latin typeface="Century Gothic"/>
              </a:rPr>
              <a:t>Section Header</a:t>
            </a:r>
            <a:endParaRPr lang="en-US" dirty="0"/>
          </a:p>
        </p:txBody>
      </p:sp>
      <p:pic>
        <p:nvPicPr>
          <p:cNvPr id="9" name="Picture 8" descr="A logo for a company&#10;&#10;Description automatically generated">
            <a:extLst>
              <a:ext uri="{FF2B5EF4-FFF2-40B4-BE49-F238E27FC236}">
                <a16:creationId xmlns:a16="http://schemas.microsoft.com/office/drawing/2014/main" id="{BA6E7E3B-3E1A-AFA8-8EA4-C45CE5A440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7458" y="632921"/>
            <a:ext cx="3897083" cy="333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36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213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Bradley</dc:creator>
  <cp:lastModifiedBy>John Bradley</cp:lastModifiedBy>
  <cp:revision>19</cp:revision>
  <dcterms:created xsi:type="dcterms:W3CDTF">2023-10-09T20:31:54Z</dcterms:created>
  <dcterms:modified xsi:type="dcterms:W3CDTF">2024-04-22T19:27:26Z</dcterms:modified>
</cp:coreProperties>
</file>