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Drew Helgerson</a:t>
            </a:r>
          </a:p>
        </p:txBody>
      </p:sp>
      <p:sp>
        <p:nvSpPr>
          <p:cNvPr id="4" name="Date Placeholder 3"/>
          <p:cNvSpPr>
            <a:spLocks noGrp="1"/>
          </p:cNvSpPr>
          <p:nvPr>
            <p:ph idx="10" sz="half" type="dt"/>
          </p:nvPr>
        </p:nvSpPr>
        <p:spPr/>
        <p:txBody>
          <a:bodyPr/>
          <a:lstStyle/>
          <a:p>
            <a:pPr lvl="0" indent="0" marL="0">
              <a:buNone/>
            </a:pPr>
            <a:r>
              <a:rPr/>
              <a:t>Apr. 22,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Remote</a:t>
            </a:r>
          </a:p>
        </p:txBody>
      </p:sp>
      <p:sp>
        <p:nvSpPr>
          <p:cNvPr id="3" name="Content Placeholder 2"/>
          <p:cNvSpPr>
            <a:spLocks noGrp="1"/>
          </p:cNvSpPr>
          <p:nvPr>
            <p:ph idx="1"/>
          </p:nvPr>
        </p:nvSpPr>
        <p:spPr/>
        <p:txBody>
          <a:bodyPr/>
          <a:lstStyle/>
          <a:p>
            <a:pPr lvl="0" indent="0" marL="0">
              <a:buNone/>
            </a:pPr>
            <a:r>
              <a:rPr/>
              <a:t>now push your Repo to a remote - Create a Repo on your desired remote(GitHub) - </a:t>
            </a:r>
            <a:r>
              <a:rPr>
                <a:latin typeface="Courier"/>
              </a:rPr>
              <a:t>git add remote origin &lt;remote repo&gt;.git</a:t>
            </a:r>
            <a:r>
              <a:rPr/>
              <a:t> - now to sync your local repo with the remote repo do: </a:t>
            </a:r>
            <a:r>
              <a:rPr>
                <a:latin typeface="Courier"/>
              </a:rPr>
              <a:t>git pull &amp;&amp; git push</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Commits</a:t>
            </a:r>
          </a:p>
        </p:txBody>
      </p:sp>
      <p:sp>
        <p:nvSpPr>
          <p:cNvPr id="3" name="Content Placeholder 2"/>
          <p:cNvSpPr>
            <a:spLocks noGrp="1"/>
          </p:cNvSpPr>
          <p:nvPr>
            <p:ph idx="1"/>
          </p:nvPr>
        </p:nvSpPr>
        <p:spPr/>
        <p:txBody>
          <a:bodyPr/>
          <a:lstStyle/>
          <a:p>
            <a:pPr lvl="0"/>
            <a:r>
              <a:rPr/>
              <a:t>the backbone of git</a:t>
            </a:r>
          </a:p>
          <a:p>
            <a:pPr lvl="0"/>
            <a:r>
              <a:rPr/>
              <a:t>creates a snapshot in time of your project and hashes it for computation</a:t>
            </a:r>
          </a:p>
          <a:p>
            <a:pPr lvl="0"/>
            <a:r>
              <a:rPr b="1"/>
              <a:t>after any meaningful change, you should ‘commit’ your changes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Branches</a:t>
            </a:r>
          </a:p>
        </p:txBody>
      </p:sp>
      <p:sp>
        <p:nvSpPr>
          <p:cNvPr id="3" name="Content Placeholder 2"/>
          <p:cNvSpPr>
            <a:spLocks noGrp="1"/>
          </p:cNvSpPr>
          <p:nvPr>
            <p:ph idx="1"/>
          </p:nvPr>
        </p:nvSpPr>
        <p:spPr/>
        <p:txBody>
          <a:bodyPr/>
          <a:lstStyle/>
          <a:p>
            <a:pPr lvl="0"/>
            <a:r>
              <a:rPr/>
              <a:t>many people working on a project</a:t>
            </a:r>
          </a:p>
          <a:p>
            <a:pPr lvl="0"/>
            <a:r>
              <a:rPr/>
              <a:t>issues arise when everybody has their hands on a single file</a:t>
            </a:r>
          </a:p>
          <a:p>
            <a:pPr lvl="0"/>
            <a:r>
              <a:rPr/>
              <a:t>changes more than a few lines of code should be done in branches</a:t>
            </a:r>
          </a:p>
          <a:p>
            <a:pPr lvl="0"/>
            <a:r>
              <a:rPr/>
              <a:t>as simple as </a:t>
            </a:r>
            <a:r>
              <a:rPr>
                <a:latin typeface="Courier"/>
              </a:rPr>
              <a:t>git switch -c &lt;branch-name&gt;</a:t>
            </a:r>
          </a:p>
          <a:p>
            <a:pPr lvl="0"/>
            <a:r>
              <a:rPr/>
              <a:t>make your changes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Merges</a:t>
            </a:r>
          </a:p>
        </p:txBody>
      </p:sp>
      <p:sp>
        <p:nvSpPr>
          <p:cNvPr id="3" name="Content Placeholder 2"/>
          <p:cNvSpPr>
            <a:spLocks noGrp="1"/>
          </p:cNvSpPr>
          <p:nvPr>
            <p:ph idx="1"/>
          </p:nvPr>
        </p:nvSpPr>
        <p:spPr/>
        <p:txBody>
          <a:bodyPr/>
          <a:lstStyle/>
          <a:p>
            <a:pPr lvl="0"/>
            <a:r>
              <a:rPr/>
              <a:t>when your ready, merge your changes into the main branch with </a:t>
            </a:r>
            <a:r>
              <a:rPr>
                <a:latin typeface="Courier"/>
              </a:rPr>
              <a:t>git switch main &amp;&amp; git merge &lt;branch-name&gt;</a:t>
            </a:r>
          </a:p>
          <a:p>
            <a:pPr lvl="0"/>
            <a:r>
              <a:rPr/>
              <a:t>all changes to the branch will be reflected in main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Fork/PR</a:t>
            </a:r>
          </a:p>
        </p:txBody>
      </p:sp>
      <p:sp>
        <p:nvSpPr>
          <p:cNvPr id="3" name="Content Placeholder 2"/>
          <p:cNvSpPr>
            <a:spLocks noGrp="1"/>
          </p:cNvSpPr>
          <p:nvPr>
            <p:ph idx="1"/>
          </p:nvPr>
        </p:nvSpPr>
        <p:spPr/>
        <p:txBody>
          <a:bodyPr/>
          <a:lstStyle/>
          <a:p>
            <a:pPr lvl="0"/>
            <a:r>
              <a:rPr/>
              <a:t>not everybody can edit your repo</a:t>
            </a:r>
          </a:p>
          <a:p>
            <a:pPr lvl="0"/>
            <a:r>
              <a:rPr/>
              <a:t>anybody can copy it</a:t>
            </a:r>
          </a:p>
          <a:p>
            <a:pPr lvl="0"/>
            <a:r>
              <a:rPr/>
              <a:t>pull requests are the official way to ask a project maintainer to pull your changes into their project. usually they’ll review your changes and either accept the pull, offer suggestions you should change before they pull, or deny it altogether.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 cont.</a:t>
            </a:r>
          </a:p>
        </p:txBody>
      </p:sp>
      <p:sp>
        <p:nvSpPr>
          <p:cNvPr id="3" name="Content Placeholder 2"/>
          <p:cNvSpPr>
            <a:spLocks noGrp="1"/>
          </p:cNvSpPr>
          <p:nvPr>
            <p:ph idx="1"/>
          </p:nvPr>
        </p:nvSpPr>
        <p:spPr/>
        <p:txBody>
          <a:bodyPr/>
          <a:lstStyle/>
          <a:p>
            <a:pPr lvl="0"/>
            <a:r>
              <a:rPr/>
              <a:t>to contribute to someone else’s project there are a few steps:</a:t>
            </a:r>
          </a:p>
          <a:p>
            <a:pPr lvl="1"/>
            <a:r>
              <a:rPr/>
              <a:t>‘fork’ the repo: usually a ‘fork’ button at the top of a repo’s page</a:t>
            </a:r>
          </a:p>
          <a:p>
            <a:pPr lvl="1"/>
            <a:r>
              <a:rPr/>
              <a:t>run </a:t>
            </a:r>
            <a:r>
              <a:rPr>
                <a:latin typeface="Courier"/>
              </a:rPr>
              <a:t>git clone &lt;forked-repo&gt;</a:t>
            </a:r>
          </a:p>
          <a:p>
            <a:pPr lvl="1"/>
            <a:r>
              <a:rPr/>
              <a:t>make your changes &amp; </a:t>
            </a:r>
            <a:r>
              <a:rPr>
                <a:latin typeface="Courier"/>
              </a:rPr>
              <a:t>git commit &amp;&amp; git push</a:t>
            </a:r>
          </a:p>
          <a:p>
            <a:pPr lvl="1"/>
            <a:r>
              <a:rPr/>
              <a:t>submit a ‘pull request’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Practical Examples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a:t>
            </a:r>
          </a:p>
        </p:txBody>
      </p:sp>
      <p:sp>
        <p:nvSpPr>
          <p:cNvPr id="3" name="Content Placeholder 2"/>
          <p:cNvSpPr>
            <a:spLocks noGrp="1"/>
          </p:cNvSpPr>
          <p:nvPr>
            <p:ph idx="1"/>
          </p:nvPr>
        </p:nvSpPr>
        <p:spPr/>
        <p:txBody>
          <a:bodyPr/>
          <a:lstStyle/>
          <a:p>
            <a:pPr lvl="0"/>
            <a:r>
              <a:rPr/>
              <a:t>we all make mistakes</a:t>
            </a:r>
          </a:p>
          <a:p>
            <a:pPr lvl="0"/>
            <a:r>
              <a:rPr/>
              <a:t>what if we’ve made changes somewhere we don’t want to</a:t>
            </a:r>
          </a:p>
          <a:p>
            <a:pPr lvl="0"/>
            <a:r>
              <a:rPr/>
              <a:t>just </a:t>
            </a:r>
            <a:r>
              <a:rPr>
                <a:latin typeface="Courier"/>
              </a:rPr>
              <a:t>git stash</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 cont.</a:t>
            </a:r>
          </a:p>
        </p:txBody>
      </p:sp>
      <p:sp>
        <p:nvSpPr>
          <p:cNvPr id="3" name="Content Placeholder 2"/>
          <p:cNvSpPr>
            <a:spLocks noGrp="1"/>
          </p:cNvSpPr>
          <p:nvPr>
            <p:ph idx="1"/>
          </p:nvPr>
        </p:nvSpPr>
        <p:spPr/>
        <p:txBody>
          <a:bodyPr/>
          <a:lstStyle/>
          <a:p>
            <a:pPr lvl="0"/>
            <a:r>
              <a:rPr/>
              <a:t>this will tuck away your changes where you can retrieve them later and restore your active tree to it’s previous state</a:t>
            </a:r>
          </a:p>
          <a:p>
            <a:pPr lvl="0"/>
            <a:r>
              <a:rPr/>
              <a:t>e.g. you made changes to the wrong branch</a:t>
            </a:r>
          </a:p>
          <a:p>
            <a:pPr lvl="1"/>
            <a:r>
              <a:rPr>
                <a:latin typeface="Courier"/>
              </a:rPr>
              <a:t>git stash</a:t>
            </a:r>
          </a:p>
          <a:p>
            <a:pPr lvl="1"/>
            <a:r>
              <a:rPr>
                <a:latin typeface="Courier"/>
              </a:rPr>
              <a:t>git switch &lt;correct-branch&gt;</a:t>
            </a:r>
          </a:p>
          <a:p>
            <a:pPr lvl="1"/>
            <a:r>
              <a:rPr>
                <a:latin typeface="Courier"/>
              </a:rPr>
              <a:t>git stash pop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is Git/GitHub</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Oh crap</a:t>
            </a:r>
          </a:p>
        </p:txBody>
      </p:sp>
      <p:sp>
        <p:nvSpPr>
          <p:cNvPr id="3" name="Content Placeholder 2"/>
          <p:cNvSpPr>
            <a:spLocks noGrp="1"/>
          </p:cNvSpPr>
          <p:nvPr>
            <p:ph idx="1"/>
          </p:nvPr>
        </p:nvSpPr>
        <p:spPr/>
        <p:txBody>
          <a:bodyPr/>
          <a:lstStyle/>
          <a:p>
            <a:pPr lvl="0"/>
            <a:r>
              <a:rPr/>
              <a:t>you deleted a file in your tree and your IDE doesn’t have it anywhere in it’s history</a:t>
            </a:r>
          </a:p>
          <a:p>
            <a:pPr lvl="0"/>
            <a:r>
              <a:rPr/>
              <a:t>just </a:t>
            </a:r>
            <a:r>
              <a:rPr>
                <a:latin typeface="Courier"/>
              </a:rPr>
              <a:t>git checkout &lt;last-commit-with-file&gt; &lt;file&gt;</a:t>
            </a:r>
          </a:p>
          <a:p>
            <a:pPr lvl="0"/>
            <a:r>
              <a:rPr/>
              <a:t>the file has returned to it’s last commit’ed state</a:t>
            </a:r>
          </a:p>
          <a:p>
            <a:pPr lvl="0"/>
            <a:r>
              <a:rPr/>
              <a:t>this is why it’s important to commit after each meaningful change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Upstream Changes</a:t>
            </a:r>
          </a:p>
        </p:txBody>
      </p:sp>
      <p:sp>
        <p:nvSpPr>
          <p:cNvPr id="3" name="Content Placeholder 2"/>
          <p:cNvSpPr>
            <a:spLocks noGrp="1"/>
          </p:cNvSpPr>
          <p:nvPr>
            <p:ph idx="1"/>
          </p:nvPr>
        </p:nvSpPr>
        <p:spPr/>
        <p:txBody>
          <a:bodyPr/>
          <a:lstStyle/>
          <a:p>
            <a:pPr lvl="0"/>
            <a:r>
              <a:rPr/>
              <a:t>your working on a fork of a project</a:t>
            </a:r>
          </a:p>
          <a:p>
            <a:pPr lvl="0"/>
            <a:r>
              <a:rPr/>
              <a:t>the upstream project has made changes</a:t>
            </a:r>
          </a:p>
          <a:p>
            <a:pPr lvl="0"/>
            <a:r>
              <a:rPr/>
              <a:t>you can’t submit a PR unless your fork includes those changes</a:t>
            </a:r>
          </a:p>
          <a:p>
            <a:pPr lvl="0"/>
            <a:r>
              <a:rPr/>
              <a:t>the GitHub Web-UI provides a way to do this</a:t>
            </a:r>
          </a:p>
          <a:p>
            <a:pPr lvl="0"/>
            <a:r>
              <a:rPr/>
              <a:t>there’s an easier way:</a:t>
            </a:r>
          </a:p>
          <a:p>
            <a:pPr lvl="0"/>
            <a:r>
              <a:rPr>
                <a:latin typeface="Courier"/>
              </a:rPr>
              <a:t>git remote add &lt;upstream-url&gt;.git</a:t>
            </a:r>
          </a:p>
          <a:p>
            <a:pPr lvl="0"/>
            <a:r>
              <a:rPr>
                <a:latin typeface="Courier"/>
              </a:rPr>
              <a:t>git fetch upstream</a:t>
            </a:r>
          </a:p>
          <a:p>
            <a:pPr lvl="0"/>
            <a:r>
              <a:rPr>
                <a:latin typeface="Courier"/>
              </a:rPr>
              <a:t>git rebase upstream</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a:t>
            </a:r>
          </a:p>
        </p:txBody>
      </p:sp>
      <p:sp>
        <p:nvSpPr>
          <p:cNvPr id="3" name="Content Placeholder 2"/>
          <p:cNvSpPr>
            <a:spLocks noGrp="1"/>
          </p:cNvSpPr>
          <p:nvPr>
            <p:ph idx="1"/>
          </p:nvPr>
        </p:nvSpPr>
        <p:spPr/>
        <p:txBody>
          <a:bodyPr/>
          <a:lstStyle/>
          <a:p>
            <a:pPr lvl="0"/>
            <a:r>
              <a:rPr/>
              <a:t>you’re working on a project that people regularly install and depend on</a:t>
            </a:r>
          </a:p>
          <a:p>
            <a:pPr lvl="0"/>
            <a:r>
              <a:rPr/>
              <a:t>you want to keep your repository current with your changes, but these changes may not be stable</a:t>
            </a:r>
          </a:p>
          <a:p>
            <a:pPr lvl="0"/>
            <a:r>
              <a:rPr/>
              <a:t>you could use a different branch, but this isn’t very transparent to the users nor is it best practice</a:t>
            </a:r>
          </a:p>
          <a:p>
            <a:pPr lvl="0"/>
            <a:r>
              <a:rPr/>
              <a:t>enter tagged commits</a:t>
            </a:r>
          </a:p>
          <a:p>
            <a:pPr lvl="0"/>
            <a:r>
              <a:rPr/>
              <a:t>any commit that you designate can be tagged.</a:t>
            </a:r>
          </a:p>
          <a:p>
            <a:pPr lvl="0"/>
            <a:r>
              <a:rPr/>
              <a:t>this is useful for showing your users which commit to use e.g. “release version”</a:t>
            </a:r>
          </a:p>
          <a:p>
            <a:pPr lvl="0"/>
            <a:r>
              <a:rPr/>
              <a:t>tags can be made at commit time with </a:t>
            </a:r>
            <a:r>
              <a:rPr>
                <a:latin typeface="Courier"/>
              </a:rPr>
              <a:t>git commmit -m "&lt;your-tag-here&gt;"</a:t>
            </a:r>
            <a:r>
              <a:rPr/>
              <a:t> or afterwards with </a:t>
            </a:r>
            <a:r>
              <a:rPr>
                <a:latin typeface="Courier"/>
              </a:rPr>
              <a:t>git tag -a "&lt;your-tag&gt;" &lt;commit-hash&gt;</a:t>
            </a:r>
          </a:p>
          <a:p>
            <a:pPr lvl="0"/>
            <a:r>
              <a:rPr/>
              <a:t>now when your users setup your project, then can rest assured that the major version tagged commit “should” be stable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git is not</a:t>
            </a:r>
          </a:p>
        </p:txBody>
      </p:sp>
      <p:sp>
        <p:nvSpPr>
          <p:cNvPr id="3" name="Content Placeholder 2"/>
          <p:cNvSpPr>
            <a:spLocks noGrp="1"/>
          </p:cNvSpPr>
          <p:nvPr>
            <p:ph idx="1"/>
          </p:nvPr>
        </p:nvSpPr>
        <p:spPr/>
        <p:txBody>
          <a:bodyPr/>
          <a:lstStyle/>
          <a:p>
            <a:pPr lvl="0"/>
            <a:r>
              <a:rPr/>
              <a:t>Git is not GitHub!</a:t>
            </a:r>
          </a:p>
          <a:p>
            <a:pPr lvl="0"/>
            <a:r>
              <a:rPr/>
              <a:t>Git is not Dropbox!</a:t>
            </a:r>
          </a:p>
          <a:p>
            <a:pPr lvl="0"/>
            <a:r>
              <a:rPr/>
              <a:t>Git is not any kind of web-service!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 Git solves/ What is versioning</a:t>
            </a:r>
          </a:p>
        </p:txBody>
      </p:sp>
      <p:sp>
        <p:nvSpPr>
          <p:cNvPr id="3" name="Content Placeholder 2"/>
          <p:cNvSpPr>
            <a:spLocks noGrp="1"/>
          </p:cNvSpPr>
          <p:nvPr>
            <p:ph idx="1"/>
          </p:nvPr>
        </p:nvSpPr>
        <p:spPr/>
        <p:txBody>
          <a:bodyPr/>
          <a:lstStyle/>
          <a:p>
            <a:pPr lvl="0"/>
            <a:r>
              <a:rPr/>
              <a:t>scenario of versioning headaches</a:t>
            </a:r>
          </a:p>
          <a:p>
            <a:pPr lvl="0"/>
            <a:r>
              <a:rPr/>
              <a:t>Hook: what if it was easier</a:t>
            </a:r>
          </a:p>
          <a:p>
            <a:pPr lvl="0"/>
            <a:r>
              <a:rPr/>
              <a:t>change-based versioning</a:t>
            </a:r>
          </a:p>
          <a:p>
            <a:pPr lvl="0"/>
            <a:r>
              <a:rPr/>
              <a:t>snapshot-based versioning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Definition</a:t>
            </a:r>
          </a:p>
        </p:txBody>
      </p:sp>
      <p:sp>
        <p:nvSpPr>
          <p:cNvPr id="3" name="Content Placeholder 2"/>
          <p:cNvSpPr>
            <a:spLocks noGrp="1"/>
          </p:cNvSpPr>
          <p:nvPr>
            <p:ph idx="1"/>
          </p:nvPr>
        </p:nvSpPr>
        <p:spPr/>
        <p:txBody>
          <a:bodyPr/>
          <a:lstStyle/>
          <a:p>
            <a:pPr lvl="0" indent="0" marL="0">
              <a:buNone/>
            </a:pPr>
            <a:r>
              <a:rPr/>
              <a:t>git is a command-line, snapshot-based versioning tool - created by Linux Torvalds to manage massive open source projects. i.e. the Linux kernel - used widely across the globe, for personal and enterprise use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How do we use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Cloning a Repo</a:t>
            </a:r>
          </a:p>
        </p:txBody>
      </p:sp>
      <p:sp>
        <p:nvSpPr>
          <p:cNvPr id="3" name="Content Placeholder 2"/>
          <p:cNvSpPr>
            <a:spLocks noGrp="1"/>
          </p:cNvSpPr>
          <p:nvPr>
            <p:ph idx="1"/>
          </p:nvPr>
        </p:nvSpPr>
        <p:spPr/>
        <p:txBody>
          <a:bodyPr/>
          <a:lstStyle/>
          <a:p>
            <a:pPr lvl="0"/>
            <a:r>
              <a:rPr/>
              <a:t>$</a:t>
            </a:r>
            <a:r>
              <a:rPr>
                <a:latin typeface="Courier"/>
              </a:rPr>
              <a:t>git clone &lt;repo&gt;.git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Creating a Repo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Local</a:t>
            </a:r>
          </a:p>
        </p:txBody>
      </p:sp>
      <p:sp>
        <p:nvSpPr>
          <p:cNvPr id="3" name="Content Placeholder 2"/>
          <p:cNvSpPr>
            <a:spLocks noGrp="1"/>
          </p:cNvSpPr>
          <p:nvPr>
            <p:ph idx="1"/>
          </p:nvPr>
        </p:nvSpPr>
        <p:spPr/>
        <p:txBody>
          <a:bodyPr/>
          <a:lstStyle/>
          <a:p>
            <a:pPr lvl="0" indent="0" marL="0">
              <a:buNone/>
            </a:pPr>
            <a:r>
              <a:rPr/>
              <a:t>first create a local Repo - </a:t>
            </a:r>
            <a:r>
              <a:rPr>
                <a:latin typeface="Courier"/>
              </a:rPr>
              <a:t>cd /path/to/project/dir</a:t>
            </a:r>
            <a:r>
              <a:rPr/>
              <a:t> - </a:t>
            </a:r>
            <a:r>
              <a:rPr>
                <a:latin typeface="Courier"/>
              </a:rPr>
              <a:t>git init -b &lt;branch-name&gt;</a:t>
            </a:r>
            <a:r>
              <a:rPr/>
              <a:t> - add any files you don’t want to be kept track of to </a:t>
            </a:r>
            <a:r>
              <a:rPr>
                <a:latin typeface="Courier"/>
              </a:rPr>
              <a:t>.gitignore</a:t>
            </a:r>
            <a:r>
              <a:rPr/>
              <a:t> - </a:t>
            </a:r>
            <a:r>
              <a:rPr>
                <a:latin typeface="Courier"/>
              </a:rPr>
              <a:t>git stage .</a:t>
            </a:r>
            <a:r>
              <a:rPr/>
              <a:t> - </a:t>
            </a:r>
            <a:r>
              <a:rPr>
                <a:latin typeface="Courier"/>
              </a:rPr>
              <a:t>git commit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Drew Helgerson</dc:creator>
  <cp:keywords/>
  <dcterms:created xsi:type="dcterms:W3CDTF">2024-04-22T17:16:21Z</dcterms:created>
  <dcterms:modified xsi:type="dcterms:W3CDTF">2024-04-22T17:16:21Z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 22, 2024</vt:lpwstr>
  </property>
</Properties>
</file>