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Installing ArchLinux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plug in your usb and power on</a:t>
            </a:r>
          </a:p>
          <a:p>
            <a:pPr lvl="0"/>
            <a:r>
              <a:rPr/>
              <a:t>usually pressing </a:t>
            </a:r>
            <a:r>
              <a:rPr>
                <a:latin typeface="Courier"/>
              </a:rPr>
              <a:t>f2</a:t>
            </a:r>
            <a:r>
              <a:rPr/>
              <a:t>, </a:t>
            </a:r>
            <a:r>
              <a:rPr>
                <a:latin typeface="Courier"/>
              </a:rPr>
              <a:t>f11</a:t>
            </a:r>
            <a:r>
              <a:rPr/>
              <a:t>, </a:t>
            </a:r>
            <a:r>
              <a:rPr>
                <a:latin typeface="Courier"/>
              </a:rPr>
              <a:t>f12</a:t>
            </a:r>
            <a:r>
              <a:rPr/>
              <a:t>, of </a:t>
            </a:r>
            <a:r>
              <a:rPr>
                <a:latin typeface="Courier"/>
              </a:rPr>
              <a:t>del</a:t>
            </a:r>
            <a:r>
              <a:rPr/>
              <a:t> will get you into the boot picker or the bios. From there, choose your usb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using wifi, use </a:t>
            </a:r>
            <a:r>
              <a:rPr>
                <a:latin typeface="Courier"/>
              </a:rPr>
              <a:t>iwctl</a:t>
            </a:r>
            <a:r>
              <a:rPr/>
              <a:t> to connect</a:t>
            </a:r>
          </a:p>
          <a:p>
            <a:pPr lvl="0"/>
            <a:r>
              <a:rPr>
                <a:latin typeface="Courier"/>
              </a:rPr>
              <a:t>ping 1.1.1.1</a:t>
            </a:r>
            <a:r>
              <a:rPr/>
              <a:t> for ip</a:t>
            </a:r>
          </a:p>
          <a:p>
            <a:pPr lvl="0"/>
            <a:r>
              <a:rPr>
                <a:latin typeface="Courier"/>
              </a:rPr>
              <a:t>ping google.com</a:t>
            </a:r>
            <a:r>
              <a:rPr/>
              <a:t> for dns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time, date, locale, keeb, etc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defaults to american qwerty, utc time, american english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DON’T LISTEN TO THE PARTITIONING SCHEME</a:t>
            </a:r>
          </a:p>
          <a:p>
            <a:pPr lvl="0"/>
            <a:r>
              <a:rPr/>
              <a:t>refer to the wiki article for your chosen disk layout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mount your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with </a:t>
            </a:r>
            <a:r>
              <a:rPr>
                <a:latin typeface="Courier"/>
              </a:rPr>
              <a:t>$ mount /path/to/root/fs /mnt</a:t>
            </a:r>
          </a:p>
          <a:p>
            <a:pPr lvl="0"/>
            <a:r>
              <a:rPr/>
              <a:t>continue filling out the tree</a:t>
            </a:r>
          </a:p>
          <a:p>
            <a:pPr lvl="0"/>
            <a:r>
              <a:rPr/>
              <a:t>don’t forget to mount your EFI partition at </a:t>
            </a:r>
            <a:r>
              <a:rPr>
                <a:latin typeface="Courier"/>
              </a:rPr>
              <a:t>/mnt/efi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choose kernel: </a:t>
            </a:r>
            <a:r>
              <a:rPr>
                <a:latin typeface="Courier"/>
              </a:rPr>
              <a:t>linux</a:t>
            </a:r>
            <a:r>
              <a:rPr/>
              <a:t>,</a:t>
            </a:r>
            <a:r>
              <a:rPr>
                <a:latin typeface="Courier"/>
              </a:rPr>
              <a:t>linux-lts</a:t>
            </a:r>
            <a:r>
              <a:rPr/>
              <a:t>,</a:t>
            </a:r>
            <a:r>
              <a:rPr>
                <a:latin typeface="Courier"/>
              </a:rPr>
              <a:t>zen</a:t>
            </a:r>
            <a:r>
              <a:rPr/>
              <a:t>, etc.</a:t>
            </a:r>
          </a:p>
          <a:p>
            <a:pPr lvl="0"/>
            <a:r>
              <a:rPr/>
              <a:t>are headers/dkms required</a:t>
            </a:r>
          </a:p>
          <a:p>
            <a:pPr lvl="0"/>
            <a:r>
              <a:rPr/>
              <a:t>out of tree packages e.g.</a:t>
            </a:r>
            <a:r>
              <a:rPr>
                <a:latin typeface="Courier"/>
              </a:rPr>
              <a:t>zfs</a:t>
            </a:r>
          </a:p>
          <a:p>
            <a:pPr lvl="0"/>
            <a:r>
              <a:rPr/>
              <a:t>editor e.g. </a:t>
            </a:r>
            <a:r>
              <a:rPr>
                <a:latin typeface="Courier"/>
              </a:rPr>
              <a:t>vim</a:t>
            </a:r>
            <a:r>
              <a:rPr/>
              <a:t>,</a:t>
            </a:r>
            <a:r>
              <a:rPr>
                <a:latin typeface="Courier"/>
              </a:rPr>
              <a:t>nano</a:t>
            </a:r>
            <a:r>
              <a:rPr/>
              <a:t>,</a:t>
            </a:r>
            <a:r>
              <a:rPr>
                <a:latin typeface="Courier"/>
              </a:rPr>
              <a:t>nvim</a:t>
            </a:r>
            <a:r>
              <a:rPr/>
              <a:t>,</a:t>
            </a:r>
            <a:r>
              <a:rPr>
                <a:latin typeface="Courier"/>
              </a:rPr>
              <a:t>micro</a:t>
            </a:r>
            <a:r>
              <a:rPr/>
              <a:t>,</a:t>
            </a:r>
            <a:r>
              <a:rPr>
                <a:latin typeface="Courier"/>
              </a:rPr>
              <a:t>eMaCs</a:t>
            </a:r>
          </a:p>
          <a:p>
            <a:pPr lvl="0"/>
            <a:r>
              <a:rPr/>
              <a:t>DON’T FORGET NETWORKING e.g. </a:t>
            </a:r>
            <a:r>
              <a:rPr>
                <a:latin typeface="Courier"/>
              </a:rPr>
              <a:t>networknanager</a:t>
            </a:r>
          </a:p>
          <a:p>
            <a:pPr lvl="0"/>
            <a:r>
              <a:rPr/>
              <a:t>genfstab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 toolchain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differs per method.</a:t>
            </a:r>
          </a:p>
          <a:p>
            <a:pPr lvl="0"/>
            <a:r>
              <a:rPr/>
              <a:t>very important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Post-Installation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kernel</a:t>
            </a:r>
          </a:p>
          <a:p>
            <a:pPr lvl="0"/>
            <a:r>
              <a:rPr/>
              <a:t>coreutils</a:t>
            </a:r>
          </a:p>
          <a:p>
            <a:pPr lvl="0"/>
            <a:r>
              <a:rPr/>
              <a:t>init system</a:t>
            </a:r>
          </a:p>
          <a:p>
            <a:pPr lvl="0"/>
            <a:r>
              <a:rPr/>
              <a:t>userspace</a:t>
            </a:r>
          </a:p>
          <a:p>
            <a:pPr lvl="0"/>
            <a:r>
              <a:rPr/>
              <a:t>that’s it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sudo</a:t>
            </a:r>
          </a:p>
          <a:p>
            <a:pPr lvl="0"/>
            <a:r>
              <a:rPr/>
              <a:t>users</a:t>
            </a:r>
          </a:p>
          <a:p>
            <a:pPr lvl="0"/>
            <a:r>
              <a:rPr/>
              <a:t>most applications</a:t>
            </a:r>
          </a:p>
          <a:p>
            <a:pPr lvl="0"/>
            <a:r>
              <a:rPr/>
              <a:t>Desktop Environment</a:t>
            </a:r>
          </a:p>
          <a:p>
            <a:pPr lvl="0"/>
            <a:r>
              <a:rPr/>
              <a:t>AUR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 is hard</a:t>
            </a:r>
          </a:p>
          <a:p>
            <a:pPr lvl="1"/>
            <a:r>
              <a:rPr/>
              <a:t>no, arch requires reading</a:t>
            </a:r>
          </a:p>
          <a:p>
            <a:pPr lvl="0"/>
            <a:r>
              <a:rPr/>
              <a:t>arch will always break</a:t>
            </a:r>
          </a:p>
          <a:p>
            <a:pPr lvl="1"/>
            <a:r>
              <a:rPr/>
              <a:t>no, arch is as stable as you make it</a:t>
            </a:r>
          </a:p>
          <a:p>
            <a:pPr lvl="0"/>
            <a:r>
              <a:rPr/>
              <a:t>I reinstalled arch 3 times in the last month</a:t>
            </a:r>
          </a:p>
          <a:p>
            <a:pPr lvl="1"/>
            <a:r>
              <a:rPr/>
              <a:t>you’re the sysadmin of your system. you’ll get better.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now?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add a user</a:t>
            </a:r>
          </a:p>
          <a:p>
            <a:pPr lvl="0"/>
            <a:r>
              <a:rPr/>
              <a:t>install sudo</a:t>
            </a:r>
          </a:p>
          <a:p>
            <a:pPr lvl="0"/>
            <a:r>
              <a:rPr/>
              <a:t>add user to sudoers somehow</a:t>
            </a:r>
          </a:p>
          <a:p>
            <a:pPr lvl="0"/>
            <a:r>
              <a:rPr/>
              <a:t>other required 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# useradd -m -G wheel myuser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# pacman -S sudo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# visudo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# usermod -G other groups myuser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a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graphics drivers</a:t>
            </a:r>
          </a:p>
          <a:p>
            <a:pPr lvl="0"/>
            <a:r>
              <a:rPr/>
              <a:t>base DE package</a:t>
            </a:r>
          </a:p>
          <a:p>
            <a:pPr lvl="0"/>
            <a:r>
              <a:rPr/>
              <a:t>audio</a:t>
            </a:r>
          </a:p>
          <a:p>
            <a:pPr lvl="0"/>
            <a:r>
              <a:rPr/>
              <a:t>gui apps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Secure boot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term</a:t>
            </a:r>
          </a:p>
          <a:p>
            <a:pPr lvl="0"/>
            <a:r>
              <a:rPr/>
              <a:t>Hyprland</a:t>
            </a:r>
          </a:p>
          <a:p>
            <a:pPr lvl="0"/>
            <a:r>
              <a:rPr/>
              <a:t>themes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to do anything in arch: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 you want to do?</a:t>
            </a:r>
          </a:p>
          <a:p>
            <a:pPr lvl="1"/>
            <a:r>
              <a:rPr/>
              <a:t>how would a nerd do it?</a:t>
            </a:r>
          </a:p>
          <a:p>
            <a:pPr lvl="0"/>
            <a:r>
              <a:rPr/>
              <a:t>read the wiki</a:t>
            </a:r>
          </a:p>
          <a:p>
            <a:pPr lvl="0"/>
            <a:r>
              <a:rPr/>
              <a:t>READ THE WIKI</a:t>
            </a:r>
          </a:p>
          <a:p>
            <a:pPr lvl="0"/>
            <a:r>
              <a:rPr/>
              <a:t>devise a plan for what you want to do based on its contents</a:t>
            </a:r>
          </a:p>
          <a:p>
            <a:pPr lvl="0"/>
            <a:r>
              <a:rPr/>
              <a:t>DON’T BLINDLY PASTE WIKI COMMANDS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 the Wiki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wiki is a tree</a:t>
            </a:r>
          </a:p>
          <a:p>
            <a:pPr lvl="0"/>
            <a:r>
              <a:rPr/>
              <a:t>if you don’t traverse the tree, you won’t find what you want</a:t>
            </a:r>
          </a:p>
        </p:txBody>
      </p:sp>
      <p:pic>
        <p:nvPicPr>
          <p:cNvPr descr="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examining hardware</a:t>
            </a:r>
          </a:p>
          <a:p>
            <a:pPr lvl="0"/>
            <a:r>
              <a:rPr/>
              <a:t>choosing a disk layout</a:t>
            </a:r>
          </a:p>
          <a:p>
            <a:pPr lvl="1"/>
            <a:r>
              <a:rPr/>
              <a:t>ext/xfs</a:t>
            </a:r>
          </a:p>
          <a:p>
            <a:pPr lvl="1"/>
            <a:r>
              <a:rPr/>
              <a:t>“bUt wHaT aBoUt ZFS!?!</a:t>
            </a:r>
          </a:p>
          <a:p>
            <a:pPr lvl="1"/>
            <a:r>
              <a:rPr/>
              <a:t>what about zfs’ baby brother</a:t>
            </a:r>
          </a:p>
          <a:p>
            <a:pPr lvl="0"/>
            <a:r>
              <a:rPr/>
              <a:t>choosing a boot toolchain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Choosing an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FULL DE’s</a:t>
            </a:r>
          </a:p>
          <a:p>
            <a:pPr lvl="1"/>
            <a:r>
              <a:rPr/>
              <a:t>gnome</a:t>
            </a:r>
          </a:p>
          <a:p>
            <a:pPr lvl="1"/>
            <a:r>
              <a:rPr/>
              <a:t>kde</a:t>
            </a:r>
          </a:p>
          <a:p>
            <a:pPr lvl="1"/>
            <a:r>
              <a:rPr/>
              <a:t>cinnamon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BYO DE’s</a:t>
            </a:r>
          </a:p>
          <a:p>
            <a:pPr lvl="1"/>
            <a:r>
              <a:rPr/>
              <a:t>xfce</a:t>
            </a:r>
          </a:p>
          <a:p>
            <a:pPr lvl="1"/>
            <a:r>
              <a:rPr/>
              <a:t>lxqt</a:t>
            </a:r>
          </a:p>
          <a:p>
            <a:pPr lvl="0"/>
            <a:r>
              <a:rPr/>
              <a:t>TWM’s</a:t>
            </a:r>
          </a:p>
          <a:p>
            <a:pPr lvl="1"/>
            <a:r>
              <a:rPr/>
              <a:t>i3</a:t>
            </a:r>
          </a:p>
          <a:p>
            <a:pPr lvl="1"/>
            <a:r>
              <a:rPr/>
              <a:t>sway</a:t>
            </a:r>
          </a:p>
          <a:p>
            <a:pPr lvl="1"/>
            <a:r>
              <a:rPr/>
              <a:t>hyprland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Security considerations</a:t>
            </a:r>
          </a:p>
          <a:p>
            <a:pPr lvl="1"/>
            <a:r>
              <a:rPr/>
              <a:t>secure boot</a:t>
            </a:r>
          </a:p>
          <a:p>
            <a:pPr lvl="1"/>
            <a:r>
              <a:rPr/>
              <a:t>encryption</a:t>
            </a:r>
          </a:p>
          <a:p>
            <a:pPr lvl="1"/>
            <a:r>
              <a:rPr/>
              <a:t>boot toolchain considerations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Obtain/create installation media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 macOS and linux: use </a:t>
            </a:r>
            <a:r>
              <a:rPr>
                <a:latin typeface="Courier"/>
              </a:rPr>
              <a:t>curl</a:t>
            </a:r>
            <a:r>
              <a:rPr/>
              <a:t> and </a:t>
            </a:r>
            <a:r>
              <a:rPr>
                <a:latin typeface="Courier"/>
              </a:rPr>
              <a:t>dd</a:t>
            </a:r>
          </a:p>
        </p:txBody>
      </p:sp>
      <p:pic>
        <p:nvPicPr>
          <p:cNvPr descr="d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81300"/>
            <a:ext cx="40386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on windows: use rufus</a:t>
            </a:r>
          </a:p>
        </p:txBody>
      </p:sp>
      <p:pic>
        <p:nvPicPr>
          <p:cNvPr descr="rufu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99100" y="1625600"/>
            <a:ext cx="2298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2024-10-31T14:46:46Z</dcterms:created>
  <dcterms:modified xsi:type="dcterms:W3CDTF">2024-10-31T14:46:46Z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