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AEF4B4-0F4C-DC99-C900-7E5E0002F8F1}" v="46" dt="2024-11-13T21:38:30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61" d="100"/>
          <a:sy n="161" d="100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4222" spc="-89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4267" cap="all" spc="356" baseline="0">
                <a:solidFill>
                  <a:schemeClr val="tx2"/>
                </a:solidFill>
                <a:latin typeface="+mj-lt"/>
              </a:defRPr>
            </a:lvl1pPr>
            <a:lvl2pPr marL="812810" indent="0" algn="ctr">
              <a:buNone/>
              <a:defRPr sz="4267"/>
            </a:lvl2pPr>
            <a:lvl3pPr marL="1625620" indent="0" algn="ctr">
              <a:buNone/>
              <a:defRPr sz="4267"/>
            </a:lvl3pPr>
            <a:lvl4pPr marL="2438430" indent="0" algn="ctr">
              <a:buNone/>
              <a:defRPr sz="3556"/>
            </a:lvl4pPr>
            <a:lvl5pPr marL="3251241" indent="0" algn="ctr">
              <a:buNone/>
              <a:defRPr sz="3556"/>
            </a:lvl5pPr>
            <a:lvl6pPr marL="4064051" indent="0" algn="ctr">
              <a:buNone/>
              <a:defRPr sz="3556"/>
            </a:lvl6pPr>
            <a:lvl7pPr marL="4876861" indent="0" algn="ctr">
              <a:buNone/>
              <a:defRPr sz="3556"/>
            </a:lvl7pPr>
            <a:lvl8pPr marL="5689671" indent="0" algn="ctr">
              <a:buNone/>
              <a:defRPr sz="3556"/>
            </a:lvl8pPr>
            <a:lvl9pPr marL="6502481" indent="0" algn="ctr">
              <a:buNone/>
              <a:defRPr sz="3556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71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70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8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D7DE-61AE-4BC6-A87E-9454F8FD646E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A0FC-AF95-454C-A4E6-937690C7EE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32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14222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4267" cap="all" spc="356" baseline="0">
                <a:solidFill>
                  <a:schemeClr val="tx2"/>
                </a:solidFill>
                <a:latin typeface="+mj-lt"/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27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1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77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556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556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35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4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5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0"/>
            <a:ext cx="3038093" cy="5143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64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667">
                <a:solidFill>
                  <a:srgbClr val="FFFFFF"/>
                </a:solidFill>
              </a:defRPr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61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tIns="0" bIns="0" anchor="b">
            <a:noAutofit/>
          </a:bodyPr>
          <a:lstStyle>
            <a:lvl1pPr>
              <a:defRPr sz="6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1067"/>
              </a:spcAft>
              <a:buNone/>
              <a:defRPr sz="2667">
                <a:solidFill>
                  <a:schemeClr val="tx1"/>
                </a:solidFill>
              </a:defRPr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0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4750737"/>
            <a:ext cx="9144000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67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618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 anchorCtr="0">
            <a:noAutofit/>
          </a:bodyPr>
          <a:lstStyle/>
          <a:p>
            <a:pPr marL="0" lvl="0" indent="0">
              <a:buNone/>
            </a:pPr>
            <a:r>
              <a:rPr sz="8900" dirty="0"/>
              <a:t>Installing</a:t>
            </a:r>
            <a:r>
              <a:rPr sz="14200" dirty="0"/>
              <a:t> </a:t>
            </a:r>
            <a:r>
              <a:rPr sz="14200" err="1"/>
              <a:t>ArchLinux</a:t>
            </a:r>
            <a:endParaRPr lang="en-US" sz="14200"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Boot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plug in your usb and power on</a:t>
            </a:r>
          </a:p>
          <a:p>
            <a:pPr lvl="0"/>
            <a:r>
              <a:t>usually pressing </a:t>
            </a:r>
            <a:r>
              <a:rPr>
                <a:latin typeface="Courier"/>
              </a:rPr>
              <a:t>f2</a:t>
            </a:r>
            <a:r>
              <a:t>, </a:t>
            </a:r>
            <a:r>
              <a:rPr>
                <a:latin typeface="Courier"/>
              </a:rPr>
              <a:t>f11</a:t>
            </a:r>
            <a:r>
              <a:t>, </a:t>
            </a:r>
            <a:r>
              <a:rPr>
                <a:latin typeface="Courier"/>
              </a:rPr>
              <a:t>f12</a:t>
            </a:r>
            <a:r>
              <a:t>, of </a:t>
            </a:r>
            <a:r>
              <a:rPr>
                <a:latin typeface="Courier"/>
              </a:rPr>
              <a:t>del</a:t>
            </a:r>
            <a:r>
              <a:t> will get you into the boot picker or the bios. From there, choose your usb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if using wifi, use </a:t>
            </a:r>
            <a:r>
              <a:rPr>
                <a:latin typeface="Courier"/>
              </a:rPr>
              <a:t>iwctl</a:t>
            </a:r>
            <a:r>
              <a:t> to connect</a:t>
            </a:r>
          </a:p>
          <a:p>
            <a:pPr lvl="0"/>
            <a:r>
              <a:rPr>
                <a:latin typeface="Courier"/>
              </a:rPr>
              <a:t>ping 1.1.1.1</a:t>
            </a:r>
            <a:r>
              <a:t> for ip</a:t>
            </a:r>
          </a:p>
          <a:p>
            <a:pPr lvl="0"/>
            <a:r>
              <a:rPr>
                <a:latin typeface="Courier"/>
              </a:rPr>
              <a:t>ping google.com</a:t>
            </a:r>
            <a:r>
              <a:t> for dns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time, date, locale, keeb, etc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defaults to american qwerty, utc time, american english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setup disks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DON’T LISTEN TO THE PARTITIONING SCHEME</a:t>
            </a:r>
          </a:p>
          <a:p>
            <a:pPr lvl="0"/>
            <a:r>
              <a:t>refer to the wiki article for your chosen disk layout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mount your disks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start with </a:t>
            </a:r>
            <a:r>
              <a:rPr>
                <a:latin typeface="Courier"/>
              </a:rPr>
              <a:t>$ mount /path/to/root/fs /mnt</a:t>
            </a:r>
          </a:p>
          <a:p>
            <a:pPr lvl="0"/>
            <a:r>
              <a:t>continue filling out the tree</a:t>
            </a:r>
          </a:p>
          <a:p>
            <a:pPr lvl="0"/>
            <a:r>
              <a:t>don’t forget to mount your EFI partition at </a:t>
            </a:r>
            <a:r>
              <a:rPr>
                <a:latin typeface="Courier"/>
              </a:rPr>
              <a:t>/mnt/efi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package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choose kernel: </a:t>
            </a:r>
            <a:r>
              <a:rPr>
                <a:latin typeface="Courier"/>
              </a:rPr>
              <a:t>linux</a:t>
            </a:r>
            <a:r>
              <a:t>,</a:t>
            </a:r>
            <a:r>
              <a:rPr>
                <a:latin typeface="Courier"/>
              </a:rPr>
              <a:t>linux-lts</a:t>
            </a:r>
            <a:r>
              <a:t>,</a:t>
            </a:r>
            <a:r>
              <a:rPr>
                <a:latin typeface="Courier"/>
              </a:rPr>
              <a:t>zen</a:t>
            </a:r>
            <a:r>
              <a:t>, etc.</a:t>
            </a:r>
          </a:p>
          <a:p>
            <a:pPr lvl="0"/>
            <a:r>
              <a:t>are headers/dkms required</a:t>
            </a:r>
          </a:p>
          <a:p>
            <a:pPr lvl="0"/>
            <a:r>
              <a:t>out of tree packages e.g.</a:t>
            </a:r>
            <a:r>
              <a:rPr>
                <a:latin typeface="Courier"/>
              </a:rPr>
              <a:t>zfs</a:t>
            </a:r>
          </a:p>
          <a:p>
            <a:pPr lvl="0"/>
            <a:r>
              <a:t>editor e.g. </a:t>
            </a:r>
            <a:r>
              <a:rPr>
                <a:latin typeface="Courier"/>
              </a:rPr>
              <a:t>vim</a:t>
            </a:r>
            <a:r>
              <a:t>,</a:t>
            </a:r>
            <a:r>
              <a:rPr>
                <a:latin typeface="Courier"/>
              </a:rPr>
              <a:t>nano</a:t>
            </a:r>
            <a:r>
              <a:t>,</a:t>
            </a:r>
            <a:r>
              <a:rPr>
                <a:latin typeface="Courier"/>
              </a:rPr>
              <a:t>nvim</a:t>
            </a:r>
            <a:r>
              <a:t>,</a:t>
            </a:r>
            <a:r>
              <a:rPr>
                <a:latin typeface="Courier"/>
              </a:rPr>
              <a:t>micro</a:t>
            </a:r>
            <a:r>
              <a:t>,</a:t>
            </a:r>
            <a:r>
              <a:rPr>
                <a:latin typeface="Courier"/>
              </a:rPr>
              <a:t>eMaCs</a:t>
            </a:r>
          </a:p>
          <a:p>
            <a:pPr lvl="0"/>
            <a:r>
              <a:t>DON’T FORGET NETWORKING e.g. </a:t>
            </a:r>
            <a:r>
              <a:rPr>
                <a:latin typeface="Courier"/>
              </a:rPr>
              <a:t>networknanager</a:t>
            </a:r>
          </a:p>
          <a:p>
            <a:pPr lvl="0"/>
            <a:r>
              <a:t>genfstab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Boot toolchain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differs per method.</a:t>
            </a:r>
          </a:p>
          <a:p>
            <a:pPr lvl="0"/>
            <a:r>
              <a:t>very important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 anchorCtr="0">
            <a:noAutofit/>
          </a:bodyPr>
          <a:lstStyle/>
          <a:p>
            <a:pPr marL="0" lvl="0" indent="0">
              <a:buNone/>
            </a:pPr>
            <a:r>
              <a:rPr sz="8800"/>
              <a:t>Post-Installation</a:t>
            </a:r>
            <a:endParaRPr lang="en-US" sz="8800">
              <a:cs typeface="Calibri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we have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kernel</a:t>
            </a:r>
          </a:p>
          <a:p>
            <a:pPr lvl="0"/>
            <a:r>
              <a:t>coreutils</a:t>
            </a:r>
          </a:p>
          <a:p>
            <a:pPr lvl="0"/>
            <a:r>
              <a:t>init system</a:t>
            </a:r>
          </a:p>
          <a:p>
            <a:pPr lvl="0"/>
            <a:r>
              <a:t>userspace</a:t>
            </a:r>
          </a:p>
          <a:p>
            <a:pPr lvl="0"/>
            <a:r>
              <a:t>that’s it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we don’t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sudo</a:t>
            </a:r>
          </a:p>
          <a:p>
            <a:pPr lvl="0"/>
            <a:r>
              <a:t>users</a:t>
            </a:r>
          </a:p>
          <a:p>
            <a:pPr lvl="0"/>
            <a:r>
              <a:t>most applications</a:t>
            </a:r>
          </a:p>
          <a:p>
            <a:pPr lvl="0"/>
            <a:r>
              <a:t>Desktop Environment</a:t>
            </a:r>
          </a:p>
          <a:p>
            <a:pPr lvl="0"/>
            <a:r>
              <a:t>AUR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Preconceptions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arch is hard</a:t>
            </a:r>
          </a:p>
          <a:p>
            <a:pPr lvl="1"/>
            <a:r>
              <a:t>no, arch requires reading</a:t>
            </a:r>
          </a:p>
          <a:p>
            <a:pPr lvl="0"/>
            <a:r>
              <a:t>arch will always break</a:t>
            </a:r>
          </a:p>
          <a:p>
            <a:pPr lvl="1"/>
            <a:r>
              <a:t>no, arch is as stable as you make it</a:t>
            </a:r>
          </a:p>
          <a:p>
            <a:pPr lvl="0"/>
            <a:r>
              <a:t>I reinstalled arch 3 times in the last month</a:t>
            </a:r>
          </a:p>
          <a:p>
            <a:pPr lvl="1"/>
            <a:r>
              <a:t>you’re the sysadmin of your system. you’ll get better.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8900" dirty="0"/>
              <a:t>what now?</a:t>
            </a:r>
            <a:endParaRPr lang="en-US" sz="8900" dirty="0">
              <a:cs typeface="Calibri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make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t>add a user</a:t>
            </a:r>
          </a:p>
          <a:p>
            <a:pPr lvl="0"/>
            <a:r>
              <a:t>install sudo</a:t>
            </a:r>
          </a:p>
          <a:p>
            <a:pPr lvl="0"/>
            <a:r>
              <a:t>add user to sudoers somehow</a:t>
            </a:r>
          </a:p>
          <a:p>
            <a:pPr lvl="0"/>
            <a:r>
              <a:t>other required groups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>
                <a:latin typeface="Courier"/>
              </a:rPr>
              <a:t># useradd -m -G wheel myuser</a:t>
            </a:r>
          </a:p>
          <a:p>
            <a:pPr marL="0" lvl="0" indent="0">
              <a:buNone/>
            </a:pPr>
            <a:r>
              <a:rPr>
                <a:latin typeface="Courier"/>
              </a:rPr>
              <a:t># pacman -S sudo</a:t>
            </a:r>
          </a:p>
          <a:p>
            <a:pPr marL="0" lvl="0" indent="0">
              <a:buNone/>
            </a:pPr>
            <a:r>
              <a:rPr>
                <a:latin typeface="Courier"/>
              </a:rPr>
              <a:t># visudo</a:t>
            </a:r>
          </a:p>
          <a:p>
            <a:pPr marL="0" lvl="0" indent="0">
              <a:buNone/>
            </a:pPr>
            <a:r>
              <a:rPr>
                <a:latin typeface="Courier"/>
              </a:rPr>
              <a:t># usermod -G other groups myuser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install a 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graphics drivers</a:t>
            </a:r>
          </a:p>
          <a:p>
            <a:pPr lvl="0"/>
            <a:r>
              <a:t>base DE package</a:t>
            </a:r>
          </a:p>
          <a:p>
            <a:pPr lvl="0"/>
            <a:r>
              <a:t>audio</a:t>
            </a:r>
          </a:p>
          <a:p>
            <a:pPr lvl="0"/>
            <a:r>
              <a:t>gui apps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Secure boot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the term</a:t>
            </a:r>
          </a:p>
          <a:p>
            <a:pPr lvl="0"/>
            <a:r>
              <a:t>Hyprland</a:t>
            </a:r>
          </a:p>
          <a:p>
            <a:pPr lvl="0"/>
            <a:r>
              <a:t>themes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Steps to do anything in arch: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what do you want to do?</a:t>
            </a:r>
          </a:p>
          <a:p>
            <a:pPr lvl="1"/>
            <a:r>
              <a:t>how would a nerd do it?</a:t>
            </a:r>
          </a:p>
          <a:p>
            <a:pPr lvl="0"/>
            <a:r>
              <a:t>read the wiki</a:t>
            </a:r>
          </a:p>
          <a:p>
            <a:pPr lvl="0"/>
            <a:r>
              <a:t>READ THE WIKI</a:t>
            </a:r>
          </a:p>
          <a:p>
            <a:pPr lvl="0"/>
            <a:r>
              <a:t>devise a plan for what you want to do based on its contents</a:t>
            </a:r>
          </a:p>
          <a:p>
            <a:pPr lvl="0"/>
            <a:r>
              <a:t>DON’T BLINDLY PASTE WIKI COMMANDS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 marL="0" lvl="0" indent="0">
              <a:buNone/>
            </a:pPr>
            <a:r>
              <a:rPr sz="5400" dirty="0"/>
              <a:t>How to use the Wiki</a:t>
            </a:r>
            <a:endParaRPr lang="en-US" sz="5400" dirty="0">
              <a:cs typeface="Calibri Ligh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t>the wiki is a tree</a:t>
            </a:r>
          </a:p>
          <a:p>
            <a:pPr lvl="0"/>
            <a:r>
              <a:t>if you don’t traverse the tree, you won’t find what you want</a:t>
            </a:r>
          </a:p>
        </p:txBody>
      </p:sp>
      <p:pic>
        <p:nvPicPr>
          <p:cNvPr id="3" name="Picture 1" descr="wiki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examining hardware</a:t>
            </a:r>
          </a:p>
          <a:p>
            <a:pPr lvl="0"/>
            <a:r>
              <a:t>choosing a disk layout</a:t>
            </a:r>
          </a:p>
          <a:p>
            <a:pPr lvl="1"/>
            <a:r>
              <a:t>ext/xfs</a:t>
            </a:r>
          </a:p>
          <a:p>
            <a:pPr lvl="1"/>
            <a:r>
              <a:t>“bUt wHaT aBoUt ZFS!?!</a:t>
            </a:r>
          </a:p>
          <a:p>
            <a:pPr lvl="1"/>
            <a:r>
              <a:t>what about zfs’ baby brother</a:t>
            </a:r>
          </a:p>
          <a:p>
            <a:pPr lvl="0"/>
            <a:r>
              <a:t>choosing a boot toolchain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Choosing an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t>FULL DE’s</a:t>
            </a:r>
          </a:p>
          <a:p>
            <a:pPr lvl="1"/>
            <a:r>
              <a:t>gnome</a:t>
            </a:r>
          </a:p>
          <a:p>
            <a:pPr lvl="1"/>
            <a:r>
              <a:t>kde</a:t>
            </a:r>
          </a:p>
          <a:p>
            <a:pPr lvl="1"/>
            <a:r>
              <a:t>cinnamon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t>BYO DE’s</a:t>
            </a:r>
          </a:p>
          <a:p>
            <a:pPr lvl="1"/>
            <a:r>
              <a:t>xfce</a:t>
            </a:r>
          </a:p>
          <a:p>
            <a:pPr lvl="1"/>
            <a:r>
              <a:t>lxqt</a:t>
            </a:r>
          </a:p>
          <a:p>
            <a:pPr lvl="0"/>
            <a:r>
              <a:t>TWM’s</a:t>
            </a:r>
          </a:p>
          <a:p>
            <a:pPr lvl="1"/>
            <a:r>
              <a:t>i3</a:t>
            </a:r>
          </a:p>
          <a:p>
            <a:pPr lvl="1"/>
            <a:r>
              <a:t>sway</a:t>
            </a:r>
          </a:p>
          <a:p>
            <a:pPr lvl="1"/>
            <a:r>
              <a:t>hyprland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Preparation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Security considerations</a:t>
            </a:r>
          </a:p>
          <a:p>
            <a:pPr lvl="1"/>
            <a:r>
              <a:t>secure boot</a:t>
            </a:r>
          </a:p>
          <a:p>
            <a:pPr lvl="1"/>
            <a:r>
              <a:t>encryption</a:t>
            </a:r>
          </a:p>
          <a:p>
            <a:pPr lvl="1"/>
            <a:r>
              <a:t>boot toolchain considerations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8800" dirty="0"/>
              <a:t>Installation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Obtain/create installation media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sz="2000" dirty="0"/>
              <a:t>on macOS and </a:t>
            </a:r>
            <a:r>
              <a:rPr sz="2000" err="1"/>
              <a:t>linux</a:t>
            </a:r>
            <a:r>
              <a:rPr sz="2000" dirty="0"/>
              <a:t>: use </a:t>
            </a:r>
            <a:r>
              <a:rPr sz="2000" dirty="0">
                <a:latin typeface="Courier"/>
              </a:rPr>
              <a:t>curl</a:t>
            </a:r>
            <a:r>
              <a:rPr sz="2000" dirty="0"/>
              <a:t> and </a:t>
            </a:r>
            <a:r>
              <a:rPr sz="2000" dirty="0">
                <a:latin typeface="Courier"/>
              </a:rPr>
              <a:t>dd</a:t>
            </a:r>
            <a:endParaRPr lang="en-US" sz="2000" dirty="0">
              <a:latin typeface="Courier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228057"/>
            <a:ext cx="3703320" cy="552212"/>
          </a:xfrm>
        </p:spPr>
        <p:txBody>
          <a:bodyPr>
            <a:noAutofit/>
          </a:bodyPr>
          <a:lstStyle/>
          <a:p>
            <a:pPr lvl="0"/>
            <a:r>
              <a:rPr sz="2000" dirty="0"/>
              <a:t>on windows: use rufus</a:t>
            </a:r>
            <a:endParaRPr lang="en-US" sz="2000">
              <a:cs typeface="Calibri"/>
            </a:endParaRPr>
          </a:p>
        </p:txBody>
      </p:sp>
      <p:pic>
        <p:nvPicPr>
          <p:cNvPr id="4" name="Picture 1" descr="dd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781300"/>
            <a:ext cx="4038600" cy="63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 1" descr="rufus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99100" y="1625600"/>
            <a:ext cx="2298700" cy="295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Retrospect</vt:lpstr>
      <vt:lpstr>Installing ArchLinux</vt:lpstr>
      <vt:lpstr>Preconceptions</vt:lpstr>
      <vt:lpstr>Steps to do anything in arch:</vt:lpstr>
      <vt:lpstr>How to use the Wiki</vt:lpstr>
      <vt:lpstr>Preparation</vt:lpstr>
      <vt:lpstr>Choosing an environment</vt:lpstr>
      <vt:lpstr>Preparation cont.</vt:lpstr>
      <vt:lpstr>Installation</vt:lpstr>
      <vt:lpstr>Obtain/create installation media</vt:lpstr>
      <vt:lpstr>Boot</vt:lpstr>
      <vt:lpstr>Networking</vt:lpstr>
      <vt:lpstr>time, date, locale, keeb, etc</vt:lpstr>
      <vt:lpstr>setup disks</vt:lpstr>
      <vt:lpstr>mount your disks</vt:lpstr>
      <vt:lpstr>package installation</vt:lpstr>
      <vt:lpstr>Boot toolchain</vt:lpstr>
      <vt:lpstr>Post-Installation</vt:lpstr>
      <vt:lpstr>what we have</vt:lpstr>
      <vt:lpstr>what we don’t</vt:lpstr>
      <vt:lpstr>what now?</vt:lpstr>
      <vt:lpstr>make users</vt:lpstr>
      <vt:lpstr>install a DE</vt:lpstr>
      <vt:lpstr>Security</vt:lpstr>
      <vt:lpstr>Ricing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revision>16</cp:revision>
  <dcterms:created xsi:type="dcterms:W3CDTF">2024-10-31T14:46:46Z</dcterms:created>
  <dcterms:modified xsi:type="dcterms:W3CDTF">2024-11-13T21:38:46Z</dcterms:modified>
</cp:coreProperties>
</file>