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6327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766F-B35E-DD24-6EE8-5B4A00B1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4351-CC8D-D79B-1ED3-78F1614F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E45F-B0E7-448F-0809-45CCE5CB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D032-6196-080A-B076-B960FEF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40A2-9E64-046B-B7E8-BABA247F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D389-C037-D6DC-B081-E31D04E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7C4B-0F5E-8FB3-D72F-4C0CCEA3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6289-A474-C6AA-A2D2-659ECF1E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933E-A33D-640D-1199-D89CBD3A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676B-DB4D-8AEB-263B-718F28D1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82250-5E99-9A80-02BB-A3F3F6FCA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1EEE6-F09B-2CB2-C28C-24EE799A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52A5-C314-62D2-A3F7-2445D77D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5EC8-EB23-554A-D184-D959FE60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40B0-F02A-4DD0-F9C2-113C5E37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BA23-27DE-9A84-D049-94BD2FDD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9992-D875-2929-E350-487E7B6C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65FD-C9C5-74DA-9B28-2F462EC4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33D1-6005-3C35-CA01-A07E8C38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8ECFC-50BB-F567-C263-35BDC717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CCEB-5AA3-9405-44C4-629E4B8A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C9DC-7405-7951-3C82-E2F1FF78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D653-DED2-C1AC-88FC-6B90ACA2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20DB-8DC8-E810-057C-230B9C35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D20A-2C27-1EC9-6E78-269B7E9B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FE55-FB22-E504-1900-26C94E0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B199-7042-D3E0-A6DC-33D6CFE2E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CE5D-C2A1-90AF-81C4-D06D05AC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2742-6B2A-9098-1832-8595E8FF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7BBA0-661E-719C-562B-F887D6F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8A08-7932-5245-59E3-ACF804BB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1763-00A6-A381-61DD-4B9F4C08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0FA3-C56F-5008-9582-97C3F40ED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872A-71A6-010C-793A-218A13E3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23369-4221-2AAF-0FCA-13614AC9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AE0DD-9BF5-5FA5-6AA2-66837F366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23D32-DAE6-D23D-BDF6-B284655C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89EE6-F480-1950-279B-277AA152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C7707-3BB2-A740-1293-01A65044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31D0-7786-6F0C-7F42-47ED4C0A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2AB3A-D1A1-1F6B-3CAE-D7E6B2A3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5F2E-60B3-F38B-EEE5-ED1796D2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257F6-4788-FE02-F585-9A27B59A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C568-0943-D43D-2918-A69B608F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4EC3A-9234-31A2-0C48-87DCD76D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2FC79-7B91-0A51-F343-0E78F81F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F926-61C2-35D0-1CBA-030D36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4061-6D24-1225-348B-B5F99466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4F87E-EBFC-7789-E24D-E57D4199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EDB3-4BCD-9A9A-939B-3147C010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DE6FC-F60E-4B35-AE89-8DDBD9C2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2CDF-913D-2977-3B1C-48BCB5F7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0C90-B2CA-1AE7-C0B0-5199AD6A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CC5BF-527A-6E0C-A9C8-2D52DC6B3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73AB1-C88A-6906-60DC-F791A92A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0915-19FE-78A1-B685-76218689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E525-F130-38B4-8E66-3A5CAA90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86E31-83A5-21C6-82AA-AD51DD9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C52F8-D26C-D62D-94D8-2AC26AF3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6077-72CB-6E5A-A0D9-B19B9351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B0BA-99FD-9F19-69DA-8B3ACDE3F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6662-9247-444B-ADF5-BDC4693D4AA0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2EF7-25AB-F4B4-4099-5F6FE0DC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347C-318D-9F61-859A-48B942C2E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CC097285-0EAF-12DA-5FF8-6E376720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75200" cy="3149600"/>
          </a:xfrm>
          <a:prstGeom prst="rect">
            <a:avLst/>
          </a:prstGeom>
        </p:spPr>
      </p:pic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8510E06D-8572-861D-DC0B-7A954C32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0"/>
            <a:ext cx="4775200" cy="3149600"/>
          </a:xfrm>
          <a:prstGeom prst="rect">
            <a:avLst/>
          </a:prstGeom>
        </p:spPr>
      </p:pic>
      <p:pic>
        <p:nvPicPr>
          <p:cNvPr id="11" name="Picture 1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5FE4BE3D-C417-4F4C-3768-7AAD8E87C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81"/>
          <a:stretch/>
        </p:blipFill>
        <p:spPr>
          <a:xfrm>
            <a:off x="9550400" y="0"/>
            <a:ext cx="2641600" cy="3149600"/>
          </a:xfrm>
          <a:prstGeom prst="rect">
            <a:avLst/>
          </a:prstGeom>
        </p:spPr>
      </p:pic>
      <p:pic>
        <p:nvPicPr>
          <p:cNvPr id="12" name="Picture 11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B8A54F41-E035-5BFC-54CD-F7DEAB10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49600"/>
            <a:ext cx="4775200" cy="3149600"/>
          </a:xfrm>
          <a:prstGeom prst="rect">
            <a:avLst/>
          </a:prstGeom>
        </p:spPr>
      </p:pic>
      <p:pic>
        <p:nvPicPr>
          <p:cNvPr id="13" name="Picture 1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BE44991-293B-3B98-3318-053AD533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99" y="3149600"/>
            <a:ext cx="4775200" cy="3149600"/>
          </a:xfrm>
          <a:prstGeom prst="rect">
            <a:avLst/>
          </a:prstGeom>
        </p:spPr>
      </p:pic>
      <p:pic>
        <p:nvPicPr>
          <p:cNvPr id="21" name="Picture 2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7B68D2BF-5B1D-FFB5-582C-7D46CF971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81"/>
          <a:stretch/>
        </p:blipFill>
        <p:spPr>
          <a:xfrm>
            <a:off x="9550399" y="3149600"/>
            <a:ext cx="2641599" cy="314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-1" y="5918199"/>
            <a:ext cx="12191999" cy="939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91200"/>
            <a:ext cx="5562600" cy="115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836" y="6171419"/>
            <a:ext cx="814775" cy="38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9" y="6220133"/>
            <a:ext cx="1998652" cy="425245"/>
          </a:xfrm>
          <a:prstGeom prst="rect">
            <a:avLst/>
          </a:prstGeom>
        </p:spPr>
      </p:pic>
      <p:pic>
        <p:nvPicPr>
          <p:cNvPr id="14" name="Picture 13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F137CB26-119E-A137-B0F4-6AF34DACA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185" y="121480"/>
            <a:ext cx="1219200" cy="1219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76B902-92DD-A47E-83B7-E4068BF9DC03}"/>
              </a:ext>
            </a:extLst>
          </p:cNvPr>
          <p:cNvSpPr txBox="1"/>
          <p:nvPr/>
        </p:nvSpPr>
        <p:spPr>
          <a:xfrm>
            <a:off x="5438473" y="177082"/>
            <a:ext cx="2907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PF Videotext" panose="02000506020000020004" pitchFamily="2" charset="77"/>
              </a:rPr>
              <a:t>PI HPC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2FE76-CC2B-B32B-8D97-CBE37E209013}"/>
              </a:ext>
            </a:extLst>
          </p:cNvPr>
          <p:cNvSpPr txBox="1"/>
          <p:nvPr/>
        </p:nvSpPr>
        <p:spPr>
          <a:xfrm>
            <a:off x="407389" y="1412078"/>
            <a:ext cx="11377222" cy="42165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Group 1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Tess Harris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Abenezer Shiferaw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Ashwani Mishra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Devin Chen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Isha Shrestha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Soyab Karki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Group 2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Oliver Higginbotham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Swarup Bhattarai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Abhinav Dhakal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Ryan Goodwin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Leonel Giacobbe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Amit Gupta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Kavya Gautam</a:t>
            </a:r>
          </a:p>
        </p:txBody>
      </p:sp>
    </p:spTree>
    <p:extLst>
      <p:ext uri="{BB962C8B-B14F-4D97-AF65-F5344CB8AC3E}">
        <p14:creationId xmlns:p14="http://schemas.microsoft.com/office/powerpoint/2010/main" val="129566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PF Videotext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Bradley</dc:creator>
  <cp:lastModifiedBy>John Bradley</cp:lastModifiedBy>
  <cp:revision>4</cp:revision>
  <dcterms:created xsi:type="dcterms:W3CDTF">2023-10-09T20:31:54Z</dcterms:created>
  <dcterms:modified xsi:type="dcterms:W3CDTF">2023-10-23T22:23:24Z</dcterms:modified>
</cp:coreProperties>
</file>