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1F79-E324-475A-8337-7C730C3521AD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3EA1E-44BA-4CC5-BC98-D89062EB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EA1E-44BA-4CC5-BC98-D89062EB6F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9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9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9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2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0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8019-0552-4CB2-AEEB-B72C88FCA092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16F2-1A32-4445-BBA1-E4DEED98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04800" y="1136073"/>
            <a:ext cx="1752600" cy="106680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CPU</a:t>
            </a:r>
          </a:p>
          <a:p>
            <a:pPr algn="ctr"/>
            <a:r>
              <a:rPr lang="en-US" dirty="0" err="1" smtClean="0"/>
              <a:t>uC</a:t>
            </a:r>
            <a:r>
              <a:rPr lang="en-US" dirty="0" smtClean="0"/>
              <a:t> OS II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2514600" y="1136073"/>
            <a:ext cx="1752600" cy="106680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Vision CPU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648200" y="1129146"/>
            <a:ext cx="1905000" cy="106680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CPU (E)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4305300" y="-1600200"/>
            <a:ext cx="685800" cy="899160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990600" y="2202873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3219450" y="2202873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429250" y="2185555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1115290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457200" y="3588327"/>
            <a:ext cx="1657350" cy="296487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SDRAM</a:t>
            </a:r>
          </a:p>
          <a:p>
            <a:pPr algn="ctr"/>
            <a:r>
              <a:rPr lang="en-US" dirty="0" smtClean="0"/>
              <a:t>(Main memory)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Image frame,</a:t>
            </a:r>
          </a:p>
          <a:p>
            <a:pPr algn="ctr"/>
            <a:r>
              <a:rPr lang="en-US" dirty="0" smtClean="0"/>
              <a:t>Obstacle grid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3165763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2556163" y="3588327"/>
            <a:ext cx="1657350" cy="128847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state and command queue memory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96790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4887190" y="3588327"/>
            <a:ext cx="1657350" cy="98367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maneuver </a:t>
            </a:r>
            <a:r>
              <a:rPr lang="en-US" dirty="0" smtClean="0"/>
              <a:t>queue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0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228600" y="1129146"/>
            <a:ext cx="1905000" cy="106680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 CPU (E)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4305300" y="-1600200"/>
            <a:ext cx="685800" cy="899160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1009650" y="2185555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1115290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457200" y="3588327"/>
            <a:ext cx="1657350" cy="296487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SDRAM</a:t>
            </a:r>
          </a:p>
          <a:p>
            <a:pPr algn="ctr"/>
            <a:r>
              <a:rPr lang="en-US" dirty="0" smtClean="0"/>
              <a:t>(Main memory)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Image frame,</a:t>
            </a:r>
          </a:p>
          <a:p>
            <a:pPr algn="ctr"/>
            <a:r>
              <a:rPr lang="en-US" dirty="0" smtClean="0"/>
              <a:t>Obstacle grid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3165763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2556163" y="3588327"/>
            <a:ext cx="1657350" cy="128847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state and command queue memory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5496790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4887190" y="3588327"/>
            <a:ext cx="1657350" cy="98367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maneuver </a:t>
            </a:r>
            <a:r>
              <a:rPr lang="en-US" dirty="0" smtClean="0"/>
              <a:t>queue memory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00500" y="228600"/>
            <a:ext cx="4914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Maneuver list is received and stored in maneuver queue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entry in a maneuver is consumed and executed after seeing a dotted stop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Communication core receives maneuver list and loads in the memory. It also sends the current car state to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3" name="Straight Connector 2"/>
          <p:cNvCxnSpPr>
            <a:stCxn id="6" idx="3"/>
          </p:cNvCxnSpPr>
          <p:nvPr/>
        </p:nvCxnSpPr>
        <p:spPr>
          <a:xfrm>
            <a:off x="2133600" y="1662546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743200" y="1295400"/>
            <a:ext cx="0" cy="367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438400" y="1103531"/>
            <a:ext cx="304800" cy="1918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743200" y="914400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43200" y="1129146"/>
            <a:ext cx="304800" cy="1662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620000" y="3657600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20000" y="4357048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696200" y="5070763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696200" y="5867400"/>
            <a:ext cx="1066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P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Bent-Up Arrow 3"/>
          <p:cNvSpPr/>
          <p:nvPr/>
        </p:nvSpPr>
        <p:spPr>
          <a:xfrm rot="16034642">
            <a:off x="7973091" y="3733799"/>
            <a:ext cx="304800" cy="346363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16034642" flipV="1">
            <a:off x="8068883" y="4488224"/>
            <a:ext cx="336091" cy="303647"/>
          </a:xfrm>
          <a:prstGeom prst="bent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/>
          <p:cNvSpPr/>
          <p:nvPr/>
        </p:nvSpPr>
        <p:spPr>
          <a:xfrm>
            <a:off x="8077200" y="5194029"/>
            <a:ext cx="228600" cy="37753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13513" y="5337463"/>
            <a:ext cx="2796887" cy="14443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495800" y="5867400"/>
            <a:ext cx="457200" cy="26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154756" y="5867400"/>
            <a:ext cx="457200" cy="26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763163" y="5886450"/>
            <a:ext cx="457200" cy="26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22119" y="5886450"/>
            <a:ext cx="457200" cy="2667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152400" y="1136073"/>
            <a:ext cx="1752600" cy="1066800"/>
          </a:xfrm>
          <a:prstGeom prst="flowChartAlternate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CPU</a:t>
            </a:r>
          </a:p>
          <a:p>
            <a:pPr algn="ctr"/>
            <a:r>
              <a:rPr lang="en-US" dirty="0" err="1" smtClean="0"/>
              <a:t>uC</a:t>
            </a:r>
            <a:r>
              <a:rPr lang="en-US" dirty="0" smtClean="0"/>
              <a:t> OS II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 rot="16200000">
            <a:off x="4305300" y="-1600200"/>
            <a:ext cx="685800" cy="8991600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990600" y="2202873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2514600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1856510" y="3588327"/>
            <a:ext cx="1657350" cy="2964873"/>
          </a:xfrm>
          <a:prstGeom prst="flowChartAlternate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SDRAM</a:t>
            </a:r>
          </a:p>
          <a:p>
            <a:pPr algn="ctr"/>
            <a:r>
              <a:rPr lang="en-US" dirty="0" smtClean="0"/>
              <a:t>(Main memory)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Image frame,</a:t>
            </a:r>
          </a:p>
          <a:p>
            <a:pPr algn="ctr"/>
            <a:r>
              <a:rPr lang="en-US" dirty="0" smtClean="0"/>
              <a:t>Obstacle grid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4565073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3955473" y="3588327"/>
            <a:ext cx="1657350" cy="136467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state and command queue memory</a:t>
            </a:r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6896100" y="3048000"/>
            <a:ext cx="342900" cy="540327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286500" y="3588327"/>
            <a:ext cx="1657350" cy="983673"/>
          </a:xfrm>
          <a:prstGeom prst="flowChartAlternateProcess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maneuver queue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" y="457200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ESP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Parking task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81500" y="457200"/>
            <a:ext cx="461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Vehicle control task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Read maneuver queue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Execute maneuver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 smtClean="0"/>
              <a:t>Based on the current maneuver, tasks are enabled, followed and ignored.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PWM, lighting control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943100" y="457200"/>
            <a:ext cx="300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Sensor collector task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Read sensors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Update car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Update obstacle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Obstacle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90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(4:3)</PresentationFormat>
  <Paragraphs>48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RiddhiHardik</dc:creator>
  <cp:lastModifiedBy>Hardik</cp:lastModifiedBy>
  <cp:revision>31</cp:revision>
  <dcterms:created xsi:type="dcterms:W3CDTF">2015-03-31T14:45:39Z</dcterms:created>
  <dcterms:modified xsi:type="dcterms:W3CDTF">2015-10-29T11:37:05Z</dcterms:modified>
</cp:coreProperties>
</file>