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984" y="-77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9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6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6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20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2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9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913469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1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2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1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2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6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1226-8A79-4998-BE2D-BF8A7F85BE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6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6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8DC-2395-45DF-A8EF-02FF1483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274872" y="764149"/>
            <a:ext cx="4612376" cy="6880318"/>
            <a:chOff x="2274872" y="764149"/>
            <a:chExt cx="4612376" cy="6880318"/>
          </a:xfrm>
        </p:grpSpPr>
        <p:grpSp>
          <p:nvGrpSpPr>
            <p:cNvPr id="74" name="Group 73"/>
            <p:cNvGrpSpPr/>
            <p:nvPr/>
          </p:nvGrpSpPr>
          <p:grpSpPr>
            <a:xfrm>
              <a:off x="2514601" y="990600"/>
              <a:ext cx="4114801" cy="6400800"/>
              <a:chOff x="2514601" y="76200"/>
              <a:chExt cx="4114801" cy="6400800"/>
            </a:xfrm>
          </p:grpSpPr>
          <p:sp>
            <p:nvSpPr>
              <p:cNvPr id="75" name="Flowchart: Process 74"/>
              <p:cNvSpPr/>
              <p:nvPr/>
            </p:nvSpPr>
            <p:spPr>
              <a:xfrm rot="10800000">
                <a:off x="5513721" y="4524931"/>
                <a:ext cx="631645" cy="82080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Process 75"/>
              <p:cNvSpPr/>
              <p:nvPr/>
            </p:nvSpPr>
            <p:spPr>
              <a:xfrm rot="10800000">
                <a:off x="3052002" y="4524931"/>
                <a:ext cx="631645" cy="82080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Process 76"/>
              <p:cNvSpPr/>
              <p:nvPr/>
            </p:nvSpPr>
            <p:spPr>
              <a:xfrm>
                <a:off x="5515843" y="1899120"/>
                <a:ext cx="631645" cy="82080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Process 77"/>
              <p:cNvSpPr/>
              <p:nvPr/>
            </p:nvSpPr>
            <p:spPr>
              <a:xfrm>
                <a:off x="3025957" y="1899120"/>
                <a:ext cx="631645" cy="82080"/>
              </a:xfrm>
              <a:prstGeom prst="flowChart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2590800" y="76200"/>
                <a:ext cx="3962400" cy="6400800"/>
                <a:chOff x="2743200" y="228600"/>
                <a:chExt cx="3733800" cy="58674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24" name="Trapezoid 123"/>
                <p:cNvSpPr/>
                <p:nvPr/>
              </p:nvSpPr>
              <p:spPr>
                <a:xfrm>
                  <a:off x="2743200" y="228600"/>
                  <a:ext cx="3733800" cy="762000"/>
                </a:xfrm>
                <a:prstGeom prst="trapezoid">
                  <a:avLst>
                    <a:gd name="adj" fmla="val 11590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2743200" y="990600"/>
                  <a:ext cx="3733800" cy="228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3235443" y="1219200"/>
                  <a:ext cx="2743200" cy="15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743200" y="2743200"/>
                  <a:ext cx="3733800" cy="838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225053" y="3581400"/>
                  <a:ext cx="2743200" cy="15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743200" y="5105400"/>
                  <a:ext cx="3733800" cy="228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rapezoid 129"/>
                <p:cNvSpPr/>
                <p:nvPr/>
              </p:nvSpPr>
              <p:spPr>
                <a:xfrm rot="10800000">
                  <a:off x="2743200" y="5334000"/>
                  <a:ext cx="3733800" cy="762000"/>
                </a:xfrm>
                <a:prstGeom prst="trapezoid">
                  <a:avLst>
                    <a:gd name="adj" fmla="val 11590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2857500" y="228601"/>
                <a:ext cx="3429000" cy="5292438"/>
                <a:chOff x="2857500" y="325581"/>
                <a:chExt cx="3429000" cy="4653701"/>
              </a:xfrm>
            </p:grpSpPr>
            <p:sp>
              <p:nvSpPr>
                <p:cNvPr id="122" name="Trapezoid 121"/>
                <p:cNvSpPr/>
                <p:nvPr/>
              </p:nvSpPr>
              <p:spPr>
                <a:xfrm>
                  <a:off x="2857500" y="325581"/>
                  <a:ext cx="3429000" cy="581891"/>
                </a:xfrm>
                <a:prstGeom prst="trapezoid">
                  <a:avLst>
                    <a:gd name="adj" fmla="val 11590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lowchart: Process 122"/>
                <p:cNvSpPr/>
                <p:nvPr/>
              </p:nvSpPr>
              <p:spPr>
                <a:xfrm>
                  <a:off x="2880180" y="907473"/>
                  <a:ext cx="3390900" cy="4071809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 rot="10800000">
                <a:off x="2865895" y="5521039"/>
                <a:ext cx="3429000" cy="803562"/>
                <a:chOff x="2882914" y="325581"/>
                <a:chExt cx="3429000" cy="706583"/>
              </a:xfrm>
            </p:grpSpPr>
            <p:sp>
              <p:nvSpPr>
                <p:cNvPr id="120" name="Trapezoid 119"/>
                <p:cNvSpPr/>
                <p:nvPr/>
              </p:nvSpPr>
              <p:spPr>
                <a:xfrm>
                  <a:off x="2882914" y="325581"/>
                  <a:ext cx="3429000" cy="581891"/>
                </a:xfrm>
                <a:prstGeom prst="trapezoid">
                  <a:avLst>
                    <a:gd name="adj" fmla="val 11590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lowchart: Process 120"/>
                <p:cNvSpPr/>
                <p:nvPr/>
              </p:nvSpPr>
              <p:spPr>
                <a:xfrm>
                  <a:off x="2905594" y="907473"/>
                  <a:ext cx="3390900" cy="124691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lowchart: Process 81"/>
              <p:cNvSpPr/>
              <p:nvPr/>
            </p:nvSpPr>
            <p:spPr>
              <a:xfrm>
                <a:off x="2971800" y="2819400"/>
                <a:ext cx="951472" cy="914400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Process 82"/>
              <p:cNvSpPr/>
              <p:nvPr/>
            </p:nvSpPr>
            <p:spPr>
              <a:xfrm>
                <a:off x="5257800" y="2819400"/>
                <a:ext cx="951472" cy="914400"/>
              </a:xfrm>
              <a:prstGeom prst="flowChartProcess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71800" y="3091934"/>
                <a:ext cx="102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H-Bridge</a:t>
                </a:r>
                <a:endParaRPr lang="en-US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220728" y="3086440"/>
                <a:ext cx="1027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H-Bridge</a:t>
                </a:r>
                <a:endParaRPr lang="en-US" b="1" dirty="0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352800" y="1624914"/>
                <a:ext cx="1027672" cy="661086"/>
                <a:chOff x="3352800" y="1524000"/>
                <a:chExt cx="1027672" cy="661086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 rot="10800000">
                  <a:off x="3466071" y="1524000"/>
                  <a:ext cx="762000" cy="661086"/>
                  <a:chOff x="3466071" y="1524000"/>
                  <a:chExt cx="762000" cy="661086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3581400" y="1727886"/>
                    <a:ext cx="533400" cy="4572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Flowchart: Alternate Process 118"/>
                  <p:cNvSpPr/>
                  <p:nvPr/>
                </p:nvSpPr>
                <p:spPr>
                  <a:xfrm>
                    <a:off x="3466071" y="1524000"/>
                    <a:ext cx="762000" cy="203886"/>
                  </a:xfrm>
                  <a:prstGeom prst="flowChartAlternateProcess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TextBox 116"/>
                <p:cNvSpPr txBox="1"/>
                <p:nvPr/>
              </p:nvSpPr>
              <p:spPr>
                <a:xfrm>
                  <a:off x="3352800" y="1524000"/>
                  <a:ext cx="10276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Speed</a:t>
                  </a:r>
                </a:p>
                <a:p>
                  <a:pPr algn="ctr"/>
                  <a:r>
                    <a:rPr lang="en-US" b="1" dirty="0" err="1" smtClean="0"/>
                    <a:t>Enc</a:t>
                  </a:r>
                  <a:endParaRPr lang="en-US" b="1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4747051" y="1624914"/>
                <a:ext cx="1027672" cy="661086"/>
                <a:chOff x="4747051" y="1524000"/>
                <a:chExt cx="1027672" cy="661086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 rot="10800000">
                  <a:off x="4876800" y="1524000"/>
                  <a:ext cx="762000" cy="661086"/>
                  <a:chOff x="3466071" y="1524000"/>
                  <a:chExt cx="762000" cy="661086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3581400" y="1727886"/>
                    <a:ext cx="533400" cy="4572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Flowchart: Alternate Process 114"/>
                  <p:cNvSpPr/>
                  <p:nvPr/>
                </p:nvSpPr>
                <p:spPr>
                  <a:xfrm>
                    <a:off x="3466071" y="1524000"/>
                    <a:ext cx="762000" cy="203886"/>
                  </a:xfrm>
                  <a:prstGeom prst="flowChartAlternateProcess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3" name="TextBox 112"/>
                <p:cNvSpPr txBox="1"/>
                <p:nvPr/>
              </p:nvSpPr>
              <p:spPr>
                <a:xfrm>
                  <a:off x="4747051" y="1524000"/>
                  <a:ext cx="10276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Speed</a:t>
                  </a:r>
                </a:p>
                <a:p>
                  <a:pPr algn="ctr"/>
                  <a:r>
                    <a:rPr lang="en-US" b="1" dirty="0" err="1" smtClean="0"/>
                    <a:t>Enc</a:t>
                  </a:r>
                  <a:endParaRPr lang="en-US" b="1" dirty="0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3389871" y="4191000"/>
                <a:ext cx="1027672" cy="661086"/>
                <a:chOff x="3352800" y="4291913"/>
                <a:chExt cx="1027672" cy="661086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468129" y="4291913"/>
                  <a:ext cx="762000" cy="661086"/>
                  <a:chOff x="3466071" y="1524000"/>
                  <a:chExt cx="762000" cy="661086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581400" y="1727886"/>
                    <a:ext cx="533400" cy="4572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Flowchart: Alternate Process 110"/>
                  <p:cNvSpPr/>
                  <p:nvPr/>
                </p:nvSpPr>
                <p:spPr>
                  <a:xfrm>
                    <a:off x="3466071" y="1524000"/>
                    <a:ext cx="762000" cy="203886"/>
                  </a:xfrm>
                  <a:prstGeom prst="flowChartAlternateProcess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" name="TextBox 108"/>
                <p:cNvSpPr txBox="1"/>
                <p:nvPr/>
              </p:nvSpPr>
              <p:spPr>
                <a:xfrm>
                  <a:off x="3352800" y="4291913"/>
                  <a:ext cx="10276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Speed</a:t>
                  </a:r>
                </a:p>
                <a:p>
                  <a:pPr algn="ctr"/>
                  <a:r>
                    <a:rPr lang="en-US" b="1" dirty="0" err="1" smtClean="0"/>
                    <a:t>Enc</a:t>
                  </a:r>
                  <a:endParaRPr lang="en-US" b="1" dirty="0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4724400" y="4215714"/>
                <a:ext cx="1027672" cy="661086"/>
                <a:chOff x="4724400" y="4215714"/>
                <a:chExt cx="1027672" cy="661086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4821193" y="4215714"/>
                  <a:ext cx="762000" cy="661086"/>
                  <a:chOff x="3466071" y="1524000"/>
                  <a:chExt cx="762000" cy="661086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581400" y="1727886"/>
                    <a:ext cx="533400" cy="4572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Flowchart: Alternate Process 106"/>
                  <p:cNvSpPr/>
                  <p:nvPr/>
                </p:nvSpPr>
                <p:spPr>
                  <a:xfrm>
                    <a:off x="3466071" y="1524000"/>
                    <a:ext cx="762000" cy="203886"/>
                  </a:xfrm>
                  <a:prstGeom prst="flowChartAlternateProcess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" name="TextBox 104"/>
                <p:cNvSpPr txBox="1"/>
                <p:nvPr/>
              </p:nvSpPr>
              <p:spPr>
                <a:xfrm>
                  <a:off x="4724400" y="4215714"/>
                  <a:ext cx="10276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Speed</a:t>
                  </a:r>
                </a:p>
                <a:p>
                  <a:pPr algn="ctr"/>
                  <a:r>
                    <a:rPr lang="en-US" b="1" dirty="0" err="1" smtClean="0"/>
                    <a:t>Enc</a:t>
                  </a:r>
                  <a:endParaRPr lang="en-US" b="1" dirty="0"/>
                </a:p>
              </p:txBody>
            </p:sp>
          </p:grpSp>
          <p:sp>
            <p:nvSpPr>
              <p:cNvPr id="92" name="Flowchart: Process 91"/>
              <p:cNvSpPr/>
              <p:nvPr/>
            </p:nvSpPr>
            <p:spPr>
              <a:xfrm>
                <a:off x="2514602" y="1257770"/>
                <a:ext cx="511355" cy="143394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Process 92"/>
              <p:cNvSpPr/>
              <p:nvPr/>
            </p:nvSpPr>
            <p:spPr>
              <a:xfrm>
                <a:off x="6118047" y="1236987"/>
                <a:ext cx="511355" cy="143394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Process 93"/>
              <p:cNvSpPr/>
              <p:nvPr/>
            </p:nvSpPr>
            <p:spPr>
              <a:xfrm>
                <a:off x="2514601" y="3868883"/>
                <a:ext cx="511355" cy="143394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Process 94"/>
              <p:cNvSpPr/>
              <p:nvPr/>
            </p:nvSpPr>
            <p:spPr>
              <a:xfrm>
                <a:off x="6118046" y="3848100"/>
                <a:ext cx="511355" cy="143394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Process 95"/>
              <p:cNvSpPr/>
              <p:nvPr/>
            </p:nvSpPr>
            <p:spPr>
              <a:xfrm>
                <a:off x="3152311" y="1676401"/>
                <a:ext cx="352891" cy="1070731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Process 96"/>
              <p:cNvSpPr/>
              <p:nvPr/>
            </p:nvSpPr>
            <p:spPr>
              <a:xfrm>
                <a:off x="5642197" y="1676401"/>
                <a:ext cx="352891" cy="1070731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Process 97"/>
              <p:cNvSpPr/>
              <p:nvPr/>
            </p:nvSpPr>
            <p:spPr>
              <a:xfrm rot="10800000">
                <a:off x="3136560" y="3810001"/>
                <a:ext cx="352891" cy="1070731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Process 98"/>
              <p:cNvSpPr/>
              <p:nvPr/>
            </p:nvSpPr>
            <p:spPr>
              <a:xfrm rot="10800000">
                <a:off x="5598279" y="3810001"/>
                <a:ext cx="352891" cy="1070731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6200000">
                <a:off x="5302423" y="4146378"/>
                <a:ext cx="889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Motor</a:t>
                </a:r>
                <a:endParaRPr lang="en-US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16200000">
                <a:off x="2883911" y="4160700"/>
                <a:ext cx="889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Motor</a:t>
                </a:r>
                <a:endParaRPr lang="en-US" b="1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 rot="16200000">
                <a:off x="2896934" y="1999391"/>
                <a:ext cx="889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Motor</a:t>
                </a:r>
                <a:endParaRPr lang="en-US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16200000">
                <a:off x="5391717" y="1999391"/>
                <a:ext cx="889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Motor</a:t>
                </a:r>
                <a:endParaRPr lang="en-US" b="1" dirty="0"/>
              </a:p>
            </p:txBody>
          </p:sp>
        </p:grpSp>
        <p:sp>
          <p:nvSpPr>
            <p:cNvPr id="131" name="Flowchart: Connector 130"/>
            <p:cNvSpPr/>
            <p:nvPr/>
          </p:nvSpPr>
          <p:spPr>
            <a:xfrm>
              <a:off x="2699536" y="1356652"/>
              <a:ext cx="315928" cy="270164"/>
            </a:xfrm>
            <a:prstGeom prst="flowChartConnector">
              <a:avLst/>
            </a:prstGeom>
            <a:pattFill prst="trellis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2978595" y="1086488"/>
              <a:ext cx="315928" cy="270164"/>
            </a:xfrm>
            <a:prstGeom prst="flowChartConnector">
              <a:avLst/>
            </a:prstGeom>
            <a:pattFill prst="trellis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4191000" y="764149"/>
              <a:ext cx="315928" cy="270164"/>
            </a:xfrm>
            <a:prstGeom prst="flowChartConnector">
              <a:avLst/>
            </a:prstGeom>
            <a:pattFill prst="trellis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4616692" y="764149"/>
              <a:ext cx="315928" cy="270164"/>
            </a:xfrm>
            <a:prstGeom prst="flowChartConnector">
              <a:avLst/>
            </a:prstGeom>
            <a:pattFill prst="trellis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6162345" y="1356652"/>
              <a:ext cx="315928" cy="270164"/>
            </a:xfrm>
            <a:prstGeom prst="flowChartConnector">
              <a:avLst/>
            </a:prstGeom>
            <a:pattFill prst="trellis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5818642" y="1143001"/>
              <a:ext cx="315928" cy="270164"/>
            </a:xfrm>
            <a:prstGeom prst="flowChartConnector">
              <a:avLst/>
            </a:prstGeom>
            <a:pattFill prst="trellis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 rot="10800000">
              <a:off x="2698263" y="6781800"/>
              <a:ext cx="3778737" cy="862667"/>
              <a:chOff x="2698263" y="7062133"/>
              <a:chExt cx="3778737" cy="862667"/>
            </a:xfrm>
          </p:grpSpPr>
          <p:sp>
            <p:nvSpPr>
              <p:cNvPr id="137" name="Flowchart: Connector 136"/>
              <p:cNvSpPr/>
              <p:nvPr/>
            </p:nvSpPr>
            <p:spPr>
              <a:xfrm>
                <a:off x="2698263" y="7654636"/>
                <a:ext cx="315928" cy="270164"/>
              </a:xfrm>
              <a:prstGeom prst="flowChartConnector">
                <a:avLst/>
              </a:prstGeom>
              <a:pattFill prst="trellis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/>
              <p:cNvSpPr/>
              <p:nvPr/>
            </p:nvSpPr>
            <p:spPr>
              <a:xfrm>
                <a:off x="2977322" y="7384472"/>
                <a:ext cx="315928" cy="270164"/>
              </a:xfrm>
              <a:prstGeom prst="flowChartConnector">
                <a:avLst/>
              </a:prstGeom>
              <a:pattFill prst="trellis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/>
              <p:cNvSpPr/>
              <p:nvPr/>
            </p:nvSpPr>
            <p:spPr>
              <a:xfrm>
                <a:off x="4189727" y="7062133"/>
                <a:ext cx="315928" cy="270164"/>
              </a:xfrm>
              <a:prstGeom prst="flowChartConnector">
                <a:avLst/>
              </a:prstGeom>
              <a:pattFill prst="trellis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/>
              <p:cNvSpPr/>
              <p:nvPr/>
            </p:nvSpPr>
            <p:spPr>
              <a:xfrm>
                <a:off x="4615419" y="7062133"/>
                <a:ext cx="315928" cy="270164"/>
              </a:xfrm>
              <a:prstGeom prst="flowChartConnector">
                <a:avLst/>
              </a:prstGeom>
              <a:pattFill prst="trellis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/>
              <p:cNvSpPr/>
              <p:nvPr/>
            </p:nvSpPr>
            <p:spPr>
              <a:xfrm>
                <a:off x="6161072" y="7654636"/>
                <a:ext cx="315928" cy="270164"/>
              </a:xfrm>
              <a:prstGeom prst="flowChartConnector">
                <a:avLst/>
              </a:prstGeom>
              <a:pattFill prst="trellis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/>
              <p:cNvSpPr/>
              <p:nvPr/>
            </p:nvSpPr>
            <p:spPr>
              <a:xfrm>
                <a:off x="5817369" y="7383787"/>
                <a:ext cx="315928" cy="270164"/>
              </a:xfrm>
              <a:prstGeom prst="flowChartConnector">
                <a:avLst/>
              </a:prstGeom>
              <a:pattFill prst="trellis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Flowchart: Connector 143"/>
            <p:cNvSpPr/>
            <p:nvPr/>
          </p:nvSpPr>
          <p:spPr>
            <a:xfrm>
              <a:off x="6571320" y="3859428"/>
              <a:ext cx="315928" cy="270164"/>
            </a:xfrm>
            <a:prstGeom prst="flowChartConnector">
              <a:avLst/>
            </a:prstGeom>
            <a:pattFill prst="trellis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onnector 144"/>
            <p:cNvSpPr/>
            <p:nvPr/>
          </p:nvSpPr>
          <p:spPr>
            <a:xfrm>
              <a:off x="6571320" y="4225636"/>
              <a:ext cx="315928" cy="270164"/>
            </a:xfrm>
            <a:prstGeom prst="flowChartConnector">
              <a:avLst/>
            </a:prstGeom>
            <a:pattFill prst="trellis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/>
            <p:cNvSpPr/>
            <p:nvPr/>
          </p:nvSpPr>
          <p:spPr>
            <a:xfrm>
              <a:off x="2274872" y="3859428"/>
              <a:ext cx="315928" cy="270164"/>
            </a:xfrm>
            <a:prstGeom prst="flowChartConnector">
              <a:avLst/>
            </a:prstGeom>
            <a:pattFill prst="trellis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/>
            <p:cNvSpPr/>
            <p:nvPr/>
          </p:nvSpPr>
          <p:spPr>
            <a:xfrm>
              <a:off x="2274872" y="4225636"/>
              <a:ext cx="315928" cy="270164"/>
            </a:xfrm>
            <a:prstGeom prst="flowChartConnector">
              <a:avLst/>
            </a:prstGeom>
            <a:pattFill prst="trellis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 flipH="1">
            <a:off x="6887248" y="3692442"/>
            <a:ext cx="732752" cy="2607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391400" y="33528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Ultrasound sensors, Index = 2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978595" y="7888069"/>
            <a:ext cx="390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Level 0, top view</a:t>
            </a:r>
            <a:endParaRPr lang="en-US" sz="3600" b="1" dirty="0"/>
          </a:p>
        </p:txBody>
      </p:sp>
      <p:cxnSp>
        <p:nvCxnSpPr>
          <p:cNvPr id="156" name="Straight Arrow Connector 155"/>
          <p:cNvCxnSpPr/>
          <p:nvPr/>
        </p:nvCxnSpPr>
        <p:spPr>
          <a:xfrm flipH="1">
            <a:off x="4559844" y="381000"/>
            <a:ext cx="425692" cy="3831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029200" y="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Ultrasound sensors, Index = 0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5882012" y="2542478"/>
            <a:ext cx="1600212" cy="225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253624" y="2202836"/>
            <a:ext cx="135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Motors are on the bottom side</a:t>
            </a:r>
            <a:endParaRPr lang="en-US" dirty="0"/>
          </a:p>
        </p:txBody>
      </p:sp>
      <p:cxnSp>
        <p:nvCxnSpPr>
          <p:cNvPr id="148" name="Straight Arrow Connector 147"/>
          <p:cNvCxnSpPr/>
          <p:nvPr/>
        </p:nvCxnSpPr>
        <p:spPr>
          <a:xfrm flipH="1">
            <a:off x="6312444" y="829270"/>
            <a:ext cx="425692" cy="3831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781800" y="44827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Ultrasound sensors, Index = 1</a:t>
            </a:r>
            <a:endParaRPr lang="en-US" dirty="0"/>
          </a:p>
        </p:txBody>
      </p:sp>
      <p:cxnSp>
        <p:nvCxnSpPr>
          <p:cNvPr id="150" name="Straight Arrow Connector 149"/>
          <p:cNvCxnSpPr/>
          <p:nvPr/>
        </p:nvCxnSpPr>
        <p:spPr>
          <a:xfrm flipH="1">
            <a:off x="5931932" y="1724094"/>
            <a:ext cx="1266430" cy="117843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242026" y="134309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RightFront</a:t>
            </a:r>
            <a:r>
              <a:rPr lang="en-US" b="1" dirty="0" smtClean="0"/>
              <a:t> Motor</a:t>
            </a:r>
            <a:endParaRPr lang="en-US" b="1" dirty="0"/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5882012" y="4994436"/>
            <a:ext cx="1425086" cy="589216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7350762" y="461343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RightRear</a:t>
            </a:r>
            <a:endParaRPr lang="en-US" b="1" dirty="0" smtClean="0"/>
          </a:p>
          <a:p>
            <a:pPr algn="ctr"/>
            <a:r>
              <a:rPr lang="en-US" b="1" dirty="0" smtClean="0"/>
              <a:t> Motor</a:t>
            </a:r>
            <a:endParaRPr lang="en-US" b="1" dirty="0"/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2133600" y="3200400"/>
            <a:ext cx="1160923" cy="7432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14400" y="528904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LeftRear</a:t>
            </a:r>
            <a:r>
              <a:rPr lang="en-US" b="1" dirty="0" smtClean="0"/>
              <a:t> Motor</a:t>
            </a:r>
            <a:endParaRPr lang="en-US" b="1" dirty="0"/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2112936" y="5488276"/>
            <a:ext cx="1160923" cy="7432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93736" y="295978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LeftFront</a:t>
            </a:r>
            <a:r>
              <a:rPr lang="en-US" b="1" dirty="0" smtClean="0"/>
              <a:t> Motor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903707" y="1804759"/>
            <a:ext cx="445257" cy="50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sp>
        <p:nvSpPr>
          <p:cNvPr id="166" name="Rectangle 165"/>
          <p:cNvSpPr/>
          <p:nvPr/>
        </p:nvSpPr>
        <p:spPr>
          <a:xfrm>
            <a:off x="4632079" y="1804760"/>
            <a:ext cx="445257" cy="50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Gyro</a:t>
            </a:r>
            <a:endParaRPr lang="en-US" dirty="0"/>
          </a:p>
        </p:txBody>
      </p:sp>
      <p:pic>
        <p:nvPicPr>
          <p:cNvPr id="167" name="Picture 2" descr="C:\Users\RiddhiHardik\Downloads\IMG_20150331_1148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9" y="133988"/>
            <a:ext cx="128716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381000" y="1154580"/>
            <a:ext cx="15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Contacts are inside. Solder cables to the motors first </a:t>
            </a:r>
            <a:r>
              <a:rPr lang="en-US" smtClean="0"/>
              <a:t>then fix to the car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4394063" y="6865752"/>
            <a:ext cx="445257" cy="50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CC3000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448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RiddhiHardik</dc:creator>
  <cp:lastModifiedBy>Hardik</cp:lastModifiedBy>
  <cp:revision>68</cp:revision>
  <dcterms:created xsi:type="dcterms:W3CDTF">2015-03-31T07:39:26Z</dcterms:created>
  <dcterms:modified xsi:type="dcterms:W3CDTF">2015-10-29T10:22:27Z</dcterms:modified>
</cp:coreProperties>
</file>