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33" autoAdjust="0"/>
    <p:restoredTop sz="94660"/>
  </p:normalViewPr>
  <p:slideViewPr>
    <p:cSldViewPr snapToGrid="0">
      <p:cViewPr>
        <p:scale>
          <a:sx n="200" d="100"/>
          <a:sy n="200" d="100"/>
        </p:scale>
        <p:origin x="-456" y="-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8C8A4-79CB-8BBD-B7EA-7AEC46DCA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5F2782-4CE0-4B16-D599-7706A2E43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F0725A-6D51-F264-A9D9-4433E28F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F337-25B1-40BF-A6DA-BEEF44547579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DD5F42-D65A-0E52-9445-33120885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CB1B42-B96A-EDFE-419B-8A30D150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7225-B4F0-4A88-9BDD-90C4C9E06C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39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87401-2031-8E78-714F-A47DD079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EEF51A-F728-C9EC-C4D1-ADFAC6B44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7ACC33-10FA-5349-F69B-F0A2AA81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F337-25B1-40BF-A6DA-BEEF44547579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A2D53C-652C-6F41-C36C-4F1CB8A8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D9A92E-4178-91FA-1D40-969987E1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7225-B4F0-4A88-9BDD-90C4C9E06C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01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B52984-BFEC-9A09-DB5D-7C9273C32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E32290-D9A9-2B45-D552-BD87713F6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7EE9D8-A96B-207C-9968-6373EE35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F337-25B1-40BF-A6DA-BEEF44547579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3C6C8F-C220-A25F-7B0C-F265EF21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A69828-076F-E142-325A-193C101C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7225-B4F0-4A88-9BDD-90C4C9E06C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60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F037-D2AC-8E92-5BF2-75E566B1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1BA05B-FA29-1407-B6E9-0EE5A9C2A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F570A0-3D17-AD3E-F3A4-238B3E23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F337-25B1-40BF-A6DA-BEEF44547579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BAC745-2440-82D9-8E46-254E3773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4EC976-C13D-3596-860B-F9605274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7225-B4F0-4A88-9BDD-90C4C9E06C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8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05AE3-4101-EDEC-5B15-9F81A105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8E8466-EC81-5628-0F9E-297C95C0A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BFCC06-E38A-5C68-338A-9C5B5415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F337-25B1-40BF-A6DA-BEEF44547579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D4E94C-FB8A-0999-1A1D-292CB039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A9A40A-B245-342C-6B6C-AE09E556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7225-B4F0-4A88-9BDD-90C4C9E06C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24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83C5C-2A54-9EED-F359-28E5A66C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E2B38-7745-1A0F-FA14-D937BDD83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88A054-561A-E143-E94B-13AD3BCBF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B34336-7522-FAEB-2477-BAE34BF5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F337-25B1-40BF-A6DA-BEEF44547579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702FF3-43A2-9572-C89B-D805141C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52C26B-0B68-0E7E-D0F2-89E9C66B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7225-B4F0-4A88-9BDD-90C4C9E06C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99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70288-6453-F04B-2F3F-DEDC8295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287F30-B607-F725-01FB-FA76DB98A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1FF271-8999-CA52-2519-30A8F2335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6CE5D1-D350-1CCE-9272-81C2D18A6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B58A26-085A-89D6-FECE-58FA1D27D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9153D8-551C-D93B-0B78-BAEFF22C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F337-25B1-40BF-A6DA-BEEF44547579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5D53E3E-A80F-03E1-D99C-2C0806AD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7F5D33-4CF1-B6AB-A550-2304D534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7225-B4F0-4A88-9BDD-90C4C9E06C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26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33F23-3290-BD9F-8F73-21E6CB7F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38FF45-0FC3-8421-F026-A4683569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F337-25B1-40BF-A6DA-BEEF44547579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89EAAD-05E0-D95D-32AC-2D452D16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D7F203-08F3-B37A-671B-B74206C7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7225-B4F0-4A88-9BDD-90C4C9E06C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E1047B-9B0A-BB82-CCA6-3AF7F310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F337-25B1-40BF-A6DA-BEEF44547579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696DFB-4175-810F-CBE5-09D54EC6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FE9777-B971-EF87-861A-73311A7C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7225-B4F0-4A88-9BDD-90C4C9E06C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25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4FB6B-56E2-47B3-B53A-A8606385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70BB9B-2956-6357-3A4D-0DB9D2945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B5869C-1B7A-1757-F6BA-91675C420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4FB0E4-E9D5-974C-EDE9-EA932238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F337-25B1-40BF-A6DA-BEEF44547579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5D75B3-7D4D-DB79-2E37-7C557889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F057C3-81BC-2667-5C1F-6B5A6BC8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7225-B4F0-4A88-9BDD-90C4C9E06C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70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F2376-A475-518E-058B-164B9A70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ADFACD3-7CC2-CE01-25FF-107986636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D52E0F-F3C5-09E0-BE39-E3E858969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D2374C-8FE0-F61C-2EB4-E4AC34DC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F337-25B1-40BF-A6DA-BEEF44547579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DE0EE2-E951-6C61-9CD0-B15DE674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5C8A5D-F3C9-2E13-89C8-263EE231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7225-B4F0-4A88-9BDD-90C4C9E06C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59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4CAAE2-A94E-1541-3704-96917A6B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C7AF99-729A-7B12-E8F1-6BB95D78C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AEB24D-5396-7C4A-6ECC-44E4F0A1E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1F337-25B1-40BF-A6DA-BEEF44547579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429C5B-EE17-1791-4DFF-C7DB4FB60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B3E6D8-C48D-43E0-4B64-8A34C2E06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B7225-B4F0-4A88-9BDD-90C4C9E06C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2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egende: mit gebogener Linie mit Rahmen und Akzentuierungsbalken 106">
            <a:extLst>
              <a:ext uri="{FF2B5EF4-FFF2-40B4-BE49-F238E27FC236}">
                <a16:creationId xmlns:a16="http://schemas.microsoft.com/office/drawing/2014/main" id="{F1860CAD-2F9D-4DC6-4BE3-475BA23B89B3}"/>
              </a:ext>
            </a:extLst>
          </p:cNvPr>
          <p:cNvSpPr/>
          <p:nvPr/>
        </p:nvSpPr>
        <p:spPr>
          <a:xfrm>
            <a:off x="2852723" y="3288944"/>
            <a:ext cx="2636936" cy="685374"/>
          </a:xfrm>
          <a:prstGeom prst="accentBorderCallout2">
            <a:avLst>
              <a:gd name="adj1" fmla="val 17981"/>
              <a:gd name="adj2" fmla="val -4453"/>
              <a:gd name="adj3" fmla="val 17981"/>
              <a:gd name="adj4" fmla="val -15660"/>
              <a:gd name="adj5" fmla="val 254251"/>
              <a:gd name="adj6" fmla="val -1571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i="1"/>
              <a:t>TCC_Handler(void)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HALL State interval as moving-Avg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BLDC Pattern Commutation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8B262A1-9183-B7B3-D02F-7A00E5208464}"/>
              </a:ext>
            </a:extLst>
          </p:cNvPr>
          <p:cNvSpPr/>
          <p:nvPr/>
        </p:nvSpPr>
        <p:spPr>
          <a:xfrm>
            <a:off x="9665363" y="4541586"/>
            <a:ext cx="926431" cy="21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HALL U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8FD4692-3EEA-F012-0F14-8B055548C3DE}"/>
              </a:ext>
            </a:extLst>
          </p:cNvPr>
          <p:cNvSpPr/>
          <p:nvPr/>
        </p:nvSpPr>
        <p:spPr>
          <a:xfrm>
            <a:off x="9665362" y="4880475"/>
            <a:ext cx="926431" cy="21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HALL V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705CC86-2373-F1C9-FC03-71D73C03D1F7}"/>
              </a:ext>
            </a:extLst>
          </p:cNvPr>
          <p:cNvSpPr/>
          <p:nvPr/>
        </p:nvSpPr>
        <p:spPr>
          <a:xfrm>
            <a:off x="9665361" y="5219364"/>
            <a:ext cx="926431" cy="21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HALL W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CBBC117-06A8-80EC-D439-68B21B90D143}"/>
              </a:ext>
            </a:extLst>
          </p:cNvPr>
          <p:cNvSpPr/>
          <p:nvPr/>
        </p:nvSpPr>
        <p:spPr>
          <a:xfrm>
            <a:off x="8582526" y="4200396"/>
            <a:ext cx="751974" cy="1303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PORT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89660A1-B1D1-3C30-B3AF-276FBD0F3F78}"/>
              </a:ext>
            </a:extLst>
          </p:cNvPr>
          <p:cNvSpPr/>
          <p:nvPr/>
        </p:nvSpPr>
        <p:spPr>
          <a:xfrm>
            <a:off x="8705850" y="4541585"/>
            <a:ext cx="523373" cy="21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PIN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80DDBB2-BB09-AC8E-95AE-131C2008BEDA}"/>
              </a:ext>
            </a:extLst>
          </p:cNvPr>
          <p:cNvSpPr/>
          <p:nvPr/>
        </p:nvSpPr>
        <p:spPr>
          <a:xfrm>
            <a:off x="8705850" y="4880474"/>
            <a:ext cx="523373" cy="21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PIN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2F47099-45C3-2A3C-FFAF-5C88D21D82C9}"/>
              </a:ext>
            </a:extLst>
          </p:cNvPr>
          <p:cNvSpPr/>
          <p:nvPr/>
        </p:nvSpPr>
        <p:spPr>
          <a:xfrm>
            <a:off x="8705850" y="5219364"/>
            <a:ext cx="523373" cy="21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PIN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720C505-41A2-E70D-445C-A2154F05B475}"/>
              </a:ext>
            </a:extLst>
          </p:cNvPr>
          <p:cNvCxnSpPr>
            <a:stCxn id="4" idx="1"/>
            <a:endCxn id="8" idx="3"/>
          </p:cNvCxnSpPr>
          <p:nvPr/>
        </p:nvCxnSpPr>
        <p:spPr>
          <a:xfrm flipH="1" flipV="1">
            <a:off x="9229223" y="4649870"/>
            <a:ext cx="4361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1BFF838-36F5-0280-B0B8-54F8625A3575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flipH="1" flipV="1">
            <a:off x="9229223" y="4988759"/>
            <a:ext cx="4361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4F71081-B5F6-CDA5-0617-F90BAA89E809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9229223" y="5327649"/>
            <a:ext cx="4361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AA98661F-A5E7-8F90-D390-7E5A06A94171}"/>
              </a:ext>
            </a:extLst>
          </p:cNvPr>
          <p:cNvSpPr/>
          <p:nvPr/>
        </p:nvSpPr>
        <p:spPr>
          <a:xfrm>
            <a:off x="5913187" y="4200396"/>
            <a:ext cx="2547687" cy="1303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EIC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06D5664-A5E1-532F-8736-BEC34C06B932}"/>
              </a:ext>
            </a:extLst>
          </p:cNvPr>
          <p:cNvSpPr/>
          <p:nvPr/>
        </p:nvSpPr>
        <p:spPr>
          <a:xfrm>
            <a:off x="7396078" y="4541584"/>
            <a:ext cx="929440" cy="21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EXTINT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06A0574-9BC5-42A7-7679-7A08000D5BBD}"/>
              </a:ext>
            </a:extLst>
          </p:cNvPr>
          <p:cNvSpPr/>
          <p:nvPr/>
        </p:nvSpPr>
        <p:spPr>
          <a:xfrm>
            <a:off x="7396078" y="4880474"/>
            <a:ext cx="929440" cy="21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EXTINT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4B7F4FE-D805-B7EA-8A75-CD03A42ACD79}"/>
              </a:ext>
            </a:extLst>
          </p:cNvPr>
          <p:cNvSpPr/>
          <p:nvPr/>
        </p:nvSpPr>
        <p:spPr>
          <a:xfrm>
            <a:off x="7396078" y="5219363"/>
            <a:ext cx="929440" cy="21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EXTINT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AF054DB-CC40-2F58-3547-E42F7B7A0A95}"/>
              </a:ext>
            </a:extLst>
          </p:cNvPr>
          <p:cNvSpPr/>
          <p:nvPr/>
        </p:nvSpPr>
        <p:spPr>
          <a:xfrm>
            <a:off x="6032000" y="5219363"/>
            <a:ext cx="1102392" cy="21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EXTINTEO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D52DEB4-D925-CF5A-8143-69D8071F6B5C}"/>
              </a:ext>
            </a:extLst>
          </p:cNvPr>
          <p:cNvSpPr/>
          <p:nvPr/>
        </p:nvSpPr>
        <p:spPr>
          <a:xfrm>
            <a:off x="6025984" y="4880473"/>
            <a:ext cx="1102392" cy="21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EXTINTEO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D825509-1E73-9A42-0CEF-38AAD9F3E432}"/>
              </a:ext>
            </a:extLst>
          </p:cNvPr>
          <p:cNvSpPr/>
          <p:nvPr/>
        </p:nvSpPr>
        <p:spPr>
          <a:xfrm>
            <a:off x="6025984" y="4541583"/>
            <a:ext cx="1102392" cy="21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EXTINTEO</a:t>
            </a:r>
          </a:p>
        </p:txBody>
      </p:sp>
      <p:sp>
        <p:nvSpPr>
          <p:cNvPr id="33" name="Sprechblase: rechteckig 32">
            <a:extLst>
              <a:ext uri="{FF2B5EF4-FFF2-40B4-BE49-F238E27FC236}">
                <a16:creationId xmlns:a16="http://schemas.microsoft.com/office/drawing/2014/main" id="{D2879657-AD4F-DA93-FAA1-6BD3C0E64959}"/>
              </a:ext>
            </a:extLst>
          </p:cNvPr>
          <p:cNvSpPr/>
          <p:nvPr/>
        </p:nvSpPr>
        <p:spPr>
          <a:xfrm>
            <a:off x="7636711" y="5614405"/>
            <a:ext cx="824163" cy="334874"/>
          </a:xfrm>
          <a:prstGeom prst="wedgeRectCallout">
            <a:avLst>
              <a:gd name="adj1" fmla="val -20833"/>
              <a:gd name="adj2" fmla="val -9798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/>
              <a:t>SENSE_BOTH</a:t>
            </a:r>
          </a:p>
          <a:p>
            <a:r>
              <a:rPr lang="en-US" sz="900"/>
              <a:t>FILTEN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D7D02A8-0DC5-0884-3DC3-6EE62F8E6DB9}"/>
              </a:ext>
            </a:extLst>
          </p:cNvPr>
          <p:cNvCxnSpPr>
            <a:cxnSpLocks/>
            <a:stCxn id="8" idx="1"/>
            <a:endCxn id="22" idx="3"/>
          </p:cNvCxnSpPr>
          <p:nvPr/>
        </p:nvCxnSpPr>
        <p:spPr>
          <a:xfrm flipH="1" flipV="1">
            <a:off x="8325518" y="4649869"/>
            <a:ext cx="38033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0223791-F9DC-BE6E-A2DF-9938598BBE37}"/>
              </a:ext>
            </a:extLst>
          </p:cNvPr>
          <p:cNvCxnSpPr>
            <a:cxnSpLocks/>
            <a:stCxn id="10" idx="1"/>
            <a:endCxn id="23" idx="3"/>
          </p:cNvCxnSpPr>
          <p:nvPr/>
        </p:nvCxnSpPr>
        <p:spPr>
          <a:xfrm flipH="1">
            <a:off x="8325518" y="4988759"/>
            <a:ext cx="380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15C4A69-454E-2B36-98A3-0902D5215470}"/>
              </a:ext>
            </a:extLst>
          </p:cNvPr>
          <p:cNvCxnSpPr>
            <a:cxnSpLocks/>
            <a:stCxn id="11" idx="1"/>
            <a:endCxn id="24" idx="3"/>
          </p:cNvCxnSpPr>
          <p:nvPr/>
        </p:nvCxnSpPr>
        <p:spPr>
          <a:xfrm flipH="1" flipV="1">
            <a:off x="8325518" y="5327648"/>
            <a:ext cx="38033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65D8F6B-6C81-B000-71ED-8664A8562CF9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flipH="1" flipV="1">
            <a:off x="7128376" y="4649868"/>
            <a:ext cx="2677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5379FFE-49AB-4FDB-2D20-4A17AEBCA98D}"/>
              </a:ext>
            </a:extLst>
          </p:cNvPr>
          <p:cNvCxnSpPr>
            <a:cxnSpLocks/>
            <a:stCxn id="23" idx="1"/>
            <a:endCxn id="30" idx="3"/>
          </p:cNvCxnSpPr>
          <p:nvPr/>
        </p:nvCxnSpPr>
        <p:spPr>
          <a:xfrm flipH="1" flipV="1">
            <a:off x="7128376" y="4988758"/>
            <a:ext cx="2677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188158E-1179-B1FC-60F1-A5058ED29860}"/>
              </a:ext>
            </a:extLst>
          </p:cNvPr>
          <p:cNvCxnSpPr>
            <a:cxnSpLocks/>
            <a:stCxn id="24" idx="1"/>
            <a:endCxn id="29" idx="3"/>
          </p:cNvCxnSpPr>
          <p:nvPr/>
        </p:nvCxnSpPr>
        <p:spPr>
          <a:xfrm flipH="1">
            <a:off x="7134392" y="5327648"/>
            <a:ext cx="261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>
            <a:extLst>
              <a:ext uri="{FF2B5EF4-FFF2-40B4-BE49-F238E27FC236}">
                <a16:creationId xmlns:a16="http://schemas.microsoft.com/office/drawing/2014/main" id="{3716C6B6-EA57-2E4B-E9B0-51DC3BD10320}"/>
              </a:ext>
            </a:extLst>
          </p:cNvPr>
          <p:cNvSpPr/>
          <p:nvPr/>
        </p:nvSpPr>
        <p:spPr>
          <a:xfrm>
            <a:off x="3803650" y="4200396"/>
            <a:ext cx="1990728" cy="1303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EVSYS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0CD58FC-FE2C-DD1B-B8CC-C573DE8E274F}"/>
              </a:ext>
            </a:extLst>
          </p:cNvPr>
          <p:cNvSpPr/>
          <p:nvPr/>
        </p:nvSpPr>
        <p:spPr>
          <a:xfrm>
            <a:off x="4110203" y="4542916"/>
            <a:ext cx="1382964" cy="21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CHANNEL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C0916FFF-F456-E6CF-D2C1-DB9FBE123306}"/>
              </a:ext>
            </a:extLst>
          </p:cNvPr>
          <p:cNvSpPr/>
          <p:nvPr/>
        </p:nvSpPr>
        <p:spPr>
          <a:xfrm>
            <a:off x="5305919" y="4569988"/>
            <a:ext cx="389530" cy="1624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/>
              <a:t>GEN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EC367260-3ADD-80D1-CF00-DB08B20BAC51}"/>
              </a:ext>
            </a:extLst>
          </p:cNvPr>
          <p:cNvSpPr/>
          <p:nvPr/>
        </p:nvSpPr>
        <p:spPr>
          <a:xfrm>
            <a:off x="3907921" y="4569988"/>
            <a:ext cx="404571" cy="1624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/>
              <a:t>USER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25F0B1E5-D0B8-418D-29BA-540996FE2417}"/>
              </a:ext>
            </a:extLst>
          </p:cNvPr>
          <p:cNvSpPr/>
          <p:nvPr/>
        </p:nvSpPr>
        <p:spPr>
          <a:xfrm>
            <a:off x="4110203" y="4880473"/>
            <a:ext cx="1382964" cy="21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CHANNEL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24FC9B5-9BF0-E1ED-80B1-573C06248C95}"/>
              </a:ext>
            </a:extLst>
          </p:cNvPr>
          <p:cNvSpPr/>
          <p:nvPr/>
        </p:nvSpPr>
        <p:spPr>
          <a:xfrm>
            <a:off x="5305919" y="4907545"/>
            <a:ext cx="389530" cy="1624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/>
              <a:t>GEN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08D1691-4CAD-61A2-F66C-E19AC5726F62}"/>
              </a:ext>
            </a:extLst>
          </p:cNvPr>
          <p:cNvSpPr/>
          <p:nvPr/>
        </p:nvSpPr>
        <p:spPr>
          <a:xfrm>
            <a:off x="3907921" y="4907545"/>
            <a:ext cx="404571" cy="1624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/>
              <a:t>USER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EC255EDE-64BF-CB03-AF23-63F0D3AFBD69}"/>
              </a:ext>
            </a:extLst>
          </p:cNvPr>
          <p:cNvSpPr/>
          <p:nvPr/>
        </p:nvSpPr>
        <p:spPr>
          <a:xfrm>
            <a:off x="4110203" y="5219862"/>
            <a:ext cx="1382964" cy="21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CHANNEL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ED043659-6B7D-147F-7C5A-B7D0911C819A}"/>
              </a:ext>
            </a:extLst>
          </p:cNvPr>
          <p:cNvSpPr/>
          <p:nvPr/>
        </p:nvSpPr>
        <p:spPr>
          <a:xfrm>
            <a:off x="5305919" y="5246934"/>
            <a:ext cx="389530" cy="1624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/>
              <a:t>GEN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DA1764B7-AE77-7109-3D72-E0F0AB85D0E3}"/>
              </a:ext>
            </a:extLst>
          </p:cNvPr>
          <p:cNvSpPr/>
          <p:nvPr/>
        </p:nvSpPr>
        <p:spPr>
          <a:xfrm>
            <a:off x="3907921" y="5246934"/>
            <a:ext cx="404571" cy="1624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/>
              <a:t>USER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E274CC17-92EC-F368-51A1-270C3205DE96}"/>
              </a:ext>
            </a:extLst>
          </p:cNvPr>
          <p:cNvCxnSpPr>
            <a:cxnSpLocks/>
            <a:stCxn id="31" idx="1"/>
            <a:endCxn id="56" idx="3"/>
          </p:cNvCxnSpPr>
          <p:nvPr/>
        </p:nvCxnSpPr>
        <p:spPr>
          <a:xfrm flipH="1">
            <a:off x="5695449" y="4649868"/>
            <a:ext cx="330535" cy="1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8F798C4E-5F8C-8882-848A-C9C5FC482989}"/>
              </a:ext>
            </a:extLst>
          </p:cNvPr>
          <p:cNvCxnSpPr>
            <a:cxnSpLocks/>
            <a:stCxn id="30" idx="1"/>
            <a:endCxn id="59" idx="3"/>
          </p:cNvCxnSpPr>
          <p:nvPr/>
        </p:nvCxnSpPr>
        <p:spPr>
          <a:xfrm flipH="1" flipV="1">
            <a:off x="5695449" y="4988757"/>
            <a:ext cx="330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C8BFBB7A-9101-0099-8195-C88EDBDDE2E6}"/>
              </a:ext>
            </a:extLst>
          </p:cNvPr>
          <p:cNvCxnSpPr>
            <a:cxnSpLocks/>
            <a:stCxn id="29" idx="1"/>
            <a:endCxn id="62" idx="3"/>
          </p:cNvCxnSpPr>
          <p:nvPr/>
        </p:nvCxnSpPr>
        <p:spPr>
          <a:xfrm flipH="1">
            <a:off x="5695449" y="5327648"/>
            <a:ext cx="336551" cy="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prechblase: rechteckig 72">
            <a:extLst>
              <a:ext uri="{FF2B5EF4-FFF2-40B4-BE49-F238E27FC236}">
                <a16:creationId xmlns:a16="http://schemas.microsoft.com/office/drawing/2014/main" id="{F6F34D82-60AA-B957-45AE-CADAE4365E4E}"/>
              </a:ext>
            </a:extLst>
          </p:cNvPr>
          <p:cNvSpPr/>
          <p:nvPr/>
        </p:nvSpPr>
        <p:spPr>
          <a:xfrm>
            <a:off x="4669004" y="5574961"/>
            <a:ext cx="824163" cy="178139"/>
          </a:xfrm>
          <a:prstGeom prst="wedgeRectCallout">
            <a:avLst>
              <a:gd name="adj1" fmla="val -19292"/>
              <a:gd name="adj2" fmla="val -1336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/>
              <a:t>PATH_ASYNC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D30A9C99-0993-6026-2A15-EDAAEADA4F3F}"/>
              </a:ext>
            </a:extLst>
          </p:cNvPr>
          <p:cNvSpPr/>
          <p:nvPr/>
        </p:nvSpPr>
        <p:spPr>
          <a:xfrm>
            <a:off x="2110580" y="4200395"/>
            <a:ext cx="1571417" cy="1303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TCC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DD2E3BF9-FF44-2581-1BC1-8506539AB7A2}"/>
              </a:ext>
            </a:extLst>
          </p:cNvPr>
          <p:cNvSpPr/>
          <p:nvPr/>
        </p:nvSpPr>
        <p:spPr>
          <a:xfrm>
            <a:off x="2861047" y="4541582"/>
            <a:ext cx="716204" cy="21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MCEI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2CAADEB8-D5AA-EFFB-1FC6-45F72A6F5A50}"/>
              </a:ext>
            </a:extLst>
          </p:cNvPr>
          <p:cNvSpPr/>
          <p:nvPr/>
        </p:nvSpPr>
        <p:spPr>
          <a:xfrm>
            <a:off x="2860854" y="4880473"/>
            <a:ext cx="716204" cy="21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MCEI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41ACD0A6-A6BC-5F16-7B41-4A32EA0F5499}"/>
              </a:ext>
            </a:extLst>
          </p:cNvPr>
          <p:cNvSpPr/>
          <p:nvPr/>
        </p:nvSpPr>
        <p:spPr>
          <a:xfrm>
            <a:off x="2860854" y="5217564"/>
            <a:ext cx="716204" cy="21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MCEI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B8F05324-F6E5-F9B4-7B4B-01139FC048D7}"/>
              </a:ext>
            </a:extLst>
          </p:cNvPr>
          <p:cNvSpPr/>
          <p:nvPr/>
        </p:nvSpPr>
        <p:spPr>
          <a:xfrm>
            <a:off x="2219798" y="5215765"/>
            <a:ext cx="438774" cy="21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CC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4A823EC2-01C7-5992-4022-C809957B3349}"/>
              </a:ext>
            </a:extLst>
          </p:cNvPr>
          <p:cNvCxnSpPr>
            <a:cxnSpLocks/>
            <a:stCxn id="57" idx="1"/>
            <a:endCxn id="75" idx="3"/>
          </p:cNvCxnSpPr>
          <p:nvPr/>
        </p:nvCxnSpPr>
        <p:spPr>
          <a:xfrm flipH="1" flipV="1">
            <a:off x="3577251" y="4649867"/>
            <a:ext cx="330670" cy="1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5DD67166-7C9D-13D3-7A7E-3DB59B8DF09E}"/>
              </a:ext>
            </a:extLst>
          </p:cNvPr>
          <p:cNvCxnSpPr>
            <a:cxnSpLocks/>
            <a:stCxn id="60" idx="1"/>
            <a:endCxn id="76" idx="3"/>
          </p:cNvCxnSpPr>
          <p:nvPr/>
        </p:nvCxnSpPr>
        <p:spPr>
          <a:xfrm flipH="1">
            <a:off x="3577058" y="4988757"/>
            <a:ext cx="3308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721DF1E6-C09E-01E9-FAAE-4B938CD7242A}"/>
              </a:ext>
            </a:extLst>
          </p:cNvPr>
          <p:cNvCxnSpPr>
            <a:cxnSpLocks/>
            <a:stCxn id="63" idx="1"/>
            <a:endCxn id="77" idx="3"/>
          </p:cNvCxnSpPr>
          <p:nvPr/>
        </p:nvCxnSpPr>
        <p:spPr>
          <a:xfrm flipH="1" flipV="1">
            <a:off x="3577058" y="5325849"/>
            <a:ext cx="330863" cy="2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A3428A8F-CA4B-2674-8DF7-6488EC6D3DF6}"/>
              </a:ext>
            </a:extLst>
          </p:cNvPr>
          <p:cNvCxnSpPr>
            <a:cxnSpLocks/>
            <a:stCxn id="75" idx="1"/>
            <a:endCxn id="78" idx="3"/>
          </p:cNvCxnSpPr>
          <p:nvPr/>
        </p:nvCxnSpPr>
        <p:spPr>
          <a:xfrm flipH="1">
            <a:off x="2658765" y="4649867"/>
            <a:ext cx="202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5844FCB-97CB-9EA6-A35C-1B548252FF93}"/>
              </a:ext>
            </a:extLst>
          </p:cNvPr>
          <p:cNvCxnSpPr>
            <a:cxnSpLocks/>
            <a:stCxn id="76" idx="1"/>
            <a:endCxn id="79" idx="3"/>
          </p:cNvCxnSpPr>
          <p:nvPr/>
        </p:nvCxnSpPr>
        <p:spPr>
          <a:xfrm flipH="1">
            <a:off x="2658765" y="4988758"/>
            <a:ext cx="2020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2307BE02-EB15-BB5B-7085-511CA7FF8B5C}"/>
              </a:ext>
            </a:extLst>
          </p:cNvPr>
          <p:cNvCxnSpPr>
            <a:cxnSpLocks/>
            <a:stCxn id="77" idx="1"/>
            <a:endCxn id="80" idx="3"/>
          </p:cNvCxnSpPr>
          <p:nvPr/>
        </p:nvCxnSpPr>
        <p:spPr>
          <a:xfrm flipH="1" flipV="1">
            <a:off x="2658572" y="5324050"/>
            <a:ext cx="202282" cy="1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9CEBEA3-9396-E024-DE0E-0F3C7157C3B7}"/>
              </a:ext>
            </a:extLst>
          </p:cNvPr>
          <p:cNvCxnSpPr>
            <a:cxnSpLocks/>
            <a:stCxn id="80" idx="0"/>
            <a:endCxn id="103" idx="2"/>
          </p:cNvCxnSpPr>
          <p:nvPr/>
        </p:nvCxnSpPr>
        <p:spPr>
          <a:xfrm flipV="1">
            <a:off x="2439185" y="4305773"/>
            <a:ext cx="0" cy="909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>
            <a:extLst>
              <a:ext uri="{FF2B5EF4-FFF2-40B4-BE49-F238E27FC236}">
                <a16:creationId xmlns:a16="http://schemas.microsoft.com/office/drawing/2014/main" id="{C221E02A-7B62-50EA-52A8-303E30EC917C}"/>
              </a:ext>
            </a:extLst>
          </p:cNvPr>
          <p:cNvSpPr/>
          <p:nvPr/>
        </p:nvSpPr>
        <p:spPr>
          <a:xfrm>
            <a:off x="2219991" y="4541582"/>
            <a:ext cx="438774" cy="21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CC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EC9367C-3D54-1A64-7E9F-CD4DBEA58981}"/>
              </a:ext>
            </a:extLst>
          </p:cNvPr>
          <p:cNvSpPr/>
          <p:nvPr/>
        </p:nvSpPr>
        <p:spPr>
          <a:xfrm>
            <a:off x="2219991" y="4880473"/>
            <a:ext cx="438774" cy="21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CC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B7165D14-AEC9-6149-7C6D-D6028816F8D7}"/>
              </a:ext>
            </a:extLst>
          </p:cNvPr>
          <p:cNvSpPr/>
          <p:nvPr/>
        </p:nvSpPr>
        <p:spPr>
          <a:xfrm>
            <a:off x="2168133" y="4095017"/>
            <a:ext cx="542104" cy="210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100"/>
              <a:t>MC_INT</a:t>
            </a:r>
          </a:p>
        </p:txBody>
      </p: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2692DEF4-1950-3117-9C1B-BB6438842639}"/>
              </a:ext>
            </a:extLst>
          </p:cNvPr>
          <p:cNvCxnSpPr/>
          <p:nvPr/>
        </p:nvCxnSpPr>
        <p:spPr>
          <a:xfrm flipV="1">
            <a:off x="9486900" y="3111500"/>
            <a:ext cx="0" cy="30226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ED136B57-AFCC-735C-545A-490989E94AEA}"/>
              </a:ext>
            </a:extLst>
          </p:cNvPr>
          <p:cNvSpPr txBox="1"/>
          <p:nvPr/>
        </p:nvSpPr>
        <p:spPr>
          <a:xfrm>
            <a:off x="8834157" y="30857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MCU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2A7E6D7A-27E8-90C5-15CB-F09AAFF4584C}"/>
              </a:ext>
            </a:extLst>
          </p:cNvPr>
          <p:cNvSpPr txBox="1"/>
          <p:nvPr/>
        </p:nvSpPr>
        <p:spPr>
          <a:xfrm>
            <a:off x="9486900" y="3085744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Motor</a:t>
            </a:r>
          </a:p>
        </p:txBody>
      </p:sp>
    </p:spTree>
    <p:extLst>
      <p:ext uri="{BB962C8B-B14F-4D97-AF65-F5344CB8AC3E}">
        <p14:creationId xmlns:p14="http://schemas.microsoft.com/office/powerpoint/2010/main" val="9081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Breitbild</PresentationFormat>
  <Paragraphs>40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Hellhake</dc:creator>
  <cp:lastModifiedBy>Dominik Hellhake</cp:lastModifiedBy>
  <cp:revision>1</cp:revision>
  <dcterms:created xsi:type="dcterms:W3CDTF">2022-06-07T14:33:38Z</dcterms:created>
  <dcterms:modified xsi:type="dcterms:W3CDTF">2022-06-07T14:33:55Z</dcterms:modified>
</cp:coreProperties>
</file>