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29A07-C861-4FC2-B124-C203426F7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4FF83A-4417-4025-A2FC-EBA99B46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830F4-B835-4EF9-99AC-3060942D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6B14A-14CF-4106-B9C4-7314A3BC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96E71-E15B-4817-A382-1E848219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39394-40E0-41C0-BCE0-1E78036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13471A-104E-4427-AB24-5312908C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7EDA85-6C62-49D2-A0A9-552BDE51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89BFE3-B76E-412D-A9CA-50D61784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8329B-648E-418A-9A42-DB06BB6F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5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548305-71C1-48F4-B7F3-96812010C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1ED459-D222-4E38-8A0B-54FF12D22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FF84E-D1BF-4729-AF7F-8D91B137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F20B24-09F7-483F-83B3-F2BE5167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D0DC7-C0A8-4DDF-966A-242F3230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5DDBF-9B24-4020-97EF-E62791C0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CE2E0-577B-43A0-A273-3D75D927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17685-375E-4BD3-A2B4-3CAD9F5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4BC441-D8A2-4AA1-9D3D-E87E6385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BEE36D-3AE2-4910-B7F6-4C1FA19D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088FA-1020-40CB-B962-F266897B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540A0-3927-473F-A5F5-FFD13D91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198CE-0DB7-43E7-ABF3-B5237A52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C5D18-4279-4675-B0A9-1E51758D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4C30E-AF2C-4070-9190-7277BB96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F3ECB-646D-4B98-B5ED-A149BC9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0FE9D-FA6A-4C40-99A9-2DB9725A7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DDDF9-F702-4561-80BE-F97132BE3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46E7E-8D84-41D4-9AA0-4C3C50AB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8985A4-25AE-4F08-89B9-C28AD8F9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1F3E81-8D14-4098-A5E1-AA010321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789A5-1562-418D-BE85-026BCA25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2828FB-342E-4E74-96BC-9C856300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EF431A-4525-43E0-AE76-FBF6973C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B13A41-B7E2-47A3-B4F6-B0F093413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AD04CC-2706-4B42-92C0-2ABB841CA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126FD1-58FC-4AD5-BA7D-6B71B3EA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D1BDB6-3DB7-4BA7-806B-864376F1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AACB8D-434C-4B9C-9323-374E4CCE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5381-BD5F-4273-9F10-CAD47027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756260-54BA-421F-902E-7B80CFE4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A33F9E-362E-4810-BF12-9403F9A3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74AE20-220B-4D1D-9FFD-17FD562D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8B1E0-5127-4DD1-8B8C-467A85C2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E7BB72-39C9-4D06-8573-DA460068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CEA5F-56E3-4B0C-95A5-7C5A97B5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D36E-0B97-44FE-AF0B-E9E604DD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03043-EE43-469F-96AF-ED3FA29E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CB86D6-8BF9-4B1B-A1BA-5523EE99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A056F-43A5-444B-89E7-1A4110B6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986AD-12AD-4ABE-A944-70F6DC82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08F3AE-58AD-4627-8C8C-065769EF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6DA38-8CEC-46C5-820D-BC9D79DA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A5478B-63AD-41C2-97DB-BE77F3117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DB70B7-EB68-45EB-9DEF-4A40C8516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95C0AE-A5C2-486C-AAE2-7BFA25B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D0FBB-E438-4B4C-8BF3-5EE5C12A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2DF381-DF6B-4F5F-9D92-3B02E941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6D9EF4-EA4C-412E-ACBA-17C3442F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A0C807-45E3-400F-AD2D-53FC6E7F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FC59C-4969-417F-B053-D6E885EAB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2759-FEA3-4B13-892C-C2EA71163B7A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5FCE3-5DC0-422F-817D-17F047F69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0CB0B-269B-42A5-A984-E71B6573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BC51-1B9B-4EB9-B0DB-AA453C6192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78C814-DAA0-47E6-B6B9-172C09360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0"/>
            <a:ext cx="12192000" cy="5120640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EC06231-6226-423A-942C-368F2B0CDEEC}"/>
              </a:ext>
            </a:extLst>
          </p:cNvPr>
          <p:cNvGrpSpPr/>
          <p:nvPr/>
        </p:nvGrpSpPr>
        <p:grpSpPr>
          <a:xfrm>
            <a:off x="4833938" y="2396608"/>
            <a:ext cx="778669" cy="846655"/>
            <a:chOff x="4833938" y="2396608"/>
            <a:chExt cx="778669" cy="84665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DF190D7-CDA8-4FBE-957D-B16A3A45AEF5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0B5FC90-5169-4F2D-847C-686A487B1DB6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3E34BB4-DFD5-4B0A-A51F-B56123383097}"/>
              </a:ext>
            </a:extLst>
          </p:cNvPr>
          <p:cNvGrpSpPr/>
          <p:nvPr/>
        </p:nvGrpSpPr>
        <p:grpSpPr>
          <a:xfrm>
            <a:off x="3268749" y="3191558"/>
            <a:ext cx="778669" cy="846655"/>
            <a:chOff x="4833938" y="2396608"/>
            <a:chExt cx="778669" cy="84665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452CE70-A06B-4A8E-A393-338B39A94FD3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FF07682-B6DA-4F54-8690-5C8B1BC3E765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ECA47B2-0E43-4295-A978-00FF25988423}"/>
              </a:ext>
            </a:extLst>
          </p:cNvPr>
          <p:cNvGrpSpPr/>
          <p:nvPr/>
        </p:nvGrpSpPr>
        <p:grpSpPr>
          <a:xfrm>
            <a:off x="1717976" y="4000926"/>
            <a:ext cx="778669" cy="846655"/>
            <a:chOff x="4833938" y="2396608"/>
            <a:chExt cx="778669" cy="84665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9762C1F-A18C-494F-B30C-9935C2BF9B83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1916EE2-ED59-47F6-8692-931837D8FBC6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223B846-F552-4BC7-8A77-1D639FE55BFE}"/>
              </a:ext>
            </a:extLst>
          </p:cNvPr>
          <p:cNvGrpSpPr/>
          <p:nvPr/>
        </p:nvGrpSpPr>
        <p:grpSpPr>
          <a:xfrm>
            <a:off x="8396803" y="2402786"/>
            <a:ext cx="778669" cy="846655"/>
            <a:chOff x="4833938" y="2396608"/>
            <a:chExt cx="778669" cy="846655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5613092-50E9-4F30-8569-24CA71684C3B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3E9AAB4-953C-42E3-B5A7-2C0CDA750693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478699-6BA4-4798-8B0E-D617DA743694}"/>
              </a:ext>
            </a:extLst>
          </p:cNvPr>
          <p:cNvGrpSpPr/>
          <p:nvPr/>
        </p:nvGrpSpPr>
        <p:grpSpPr>
          <a:xfrm>
            <a:off x="9968169" y="3228626"/>
            <a:ext cx="778669" cy="846655"/>
            <a:chOff x="4833938" y="2396608"/>
            <a:chExt cx="778669" cy="846655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12C1806-BF86-4B2D-8477-414DDE7E0713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9F110D9-BDD9-4D62-A5A2-180FEA950B2D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9B4ECC-BBCC-4EDD-8AA9-F0ED0CA19A93}"/>
              </a:ext>
            </a:extLst>
          </p:cNvPr>
          <p:cNvGrpSpPr/>
          <p:nvPr/>
        </p:nvGrpSpPr>
        <p:grpSpPr>
          <a:xfrm>
            <a:off x="6819257" y="4031817"/>
            <a:ext cx="778669" cy="846655"/>
            <a:chOff x="4833938" y="2396608"/>
            <a:chExt cx="778669" cy="846655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A27CBA2-94E4-4B5F-8503-39375C50F956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8FE0862-14F5-489F-BCBA-74AF30FAF051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1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3C5E70B-CC23-4087-A14A-CFB15ED352A3}"/>
              </a:ext>
            </a:extLst>
          </p:cNvPr>
          <p:cNvGrpSpPr/>
          <p:nvPr/>
        </p:nvGrpSpPr>
        <p:grpSpPr>
          <a:xfrm>
            <a:off x="4055268" y="2396608"/>
            <a:ext cx="778669" cy="846655"/>
            <a:chOff x="4833938" y="2396608"/>
            <a:chExt cx="778669" cy="846655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13B8D2B-8F49-4F3A-8B8F-225E4E80A332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5173AA2-FCFC-4908-8B21-5F9DD7AFF2D6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0CE8B1B-7479-4F48-9DCB-D18065C6BDBB}"/>
              </a:ext>
            </a:extLst>
          </p:cNvPr>
          <p:cNvGrpSpPr/>
          <p:nvPr/>
        </p:nvGrpSpPr>
        <p:grpSpPr>
          <a:xfrm>
            <a:off x="2490078" y="3191558"/>
            <a:ext cx="778669" cy="846655"/>
            <a:chOff x="4833938" y="2396608"/>
            <a:chExt cx="778669" cy="846655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E38CE37-79DC-4BB8-910F-00235D1DA73A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8C863FC-7FEA-4289-9836-3DE30D15DF14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6662DE3-BCA3-4F37-AE64-CCF0660C4BF0}"/>
              </a:ext>
            </a:extLst>
          </p:cNvPr>
          <p:cNvGrpSpPr/>
          <p:nvPr/>
        </p:nvGrpSpPr>
        <p:grpSpPr>
          <a:xfrm>
            <a:off x="945872" y="4000926"/>
            <a:ext cx="778669" cy="846655"/>
            <a:chOff x="4833938" y="2396608"/>
            <a:chExt cx="778669" cy="846655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04E9DBB-0A86-4CD8-A15B-F38987BD3E76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A24253D-EEE6-4841-BA5A-C3AA64DD56C1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51370EF-4631-4BFE-814F-4DEE06FA0293}"/>
              </a:ext>
            </a:extLst>
          </p:cNvPr>
          <p:cNvGrpSpPr/>
          <p:nvPr/>
        </p:nvGrpSpPr>
        <p:grpSpPr>
          <a:xfrm>
            <a:off x="7612149" y="2402786"/>
            <a:ext cx="778669" cy="846655"/>
            <a:chOff x="4833938" y="2396608"/>
            <a:chExt cx="778669" cy="846655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A3B40C8-828B-4BBC-B3D2-85E6FF2BAB96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74D96C9-2331-4E10-80BB-9CF9985E5DC0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4F74790-180A-42F2-9691-532C7E70A3F4}"/>
              </a:ext>
            </a:extLst>
          </p:cNvPr>
          <p:cNvGrpSpPr/>
          <p:nvPr/>
        </p:nvGrpSpPr>
        <p:grpSpPr>
          <a:xfrm>
            <a:off x="9178558" y="3228626"/>
            <a:ext cx="778669" cy="846655"/>
            <a:chOff x="4833938" y="2396608"/>
            <a:chExt cx="778669" cy="846655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B2D02E0-863D-4BF3-AB23-05DE60BC0CD5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DEDDAFF-76FD-49EA-AE90-61ED43D07BC0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32C81E4-8399-4A29-A2BE-AAD840D95915}"/>
              </a:ext>
            </a:extLst>
          </p:cNvPr>
          <p:cNvGrpSpPr/>
          <p:nvPr/>
        </p:nvGrpSpPr>
        <p:grpSpPr>
          <a:xfrm>
            <a:off x="10757779" y="4031817"/>
            <a:ext cx="778669" cy="846655"/>
            <a:chOff x="4833938" y="2396608"/>
            <a:chExt cx="778669" cy="846655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C8E1F25-7CF1-459B-BEF9-C19AD770EC28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8256EBB5-695E-411A-ACC5-3AD20AD487A8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0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210282A-999F-46C4-AAC0-FB72E5C73929}"/>
              </a:ext>
            </a:extLst>
          </p:cNvPr>
          <p:cNvGrpSpPr/>
          <p:nvPr/>
        </p:nvGrpSpPr>
        <p:grpSpPr>
          <a:xfrm>
            <a:off x="3276598" y="2394005"/>
            <a:ext cx="778669" cy="846655"/>
            <a:chOff x="4833938" y="2396608"/>
            <a:chExt cx="778669" cy="846655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BA293F-F472-4FAB-B3F5-50312AF5E751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388BAE91-9AA7-41B0-A5C6-109AEF4E462A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7B29BEE2-F791-47EF-A77C-54BA7B78F4C8}"/>
              </a:ext>
            </a:extLst>
          </p:cNvPr>
          <p:cNvGrpSpPr/>
          <p:nvPr/>
        </p:nvGrpSpPr>
        <p:grpSpPr>
          <a:xfrm>
            <a:off x="2493394" y="2394423"/>
            <a:ext cx="778669" cy="846655"/>
            <a:chOff x="4833938" y="2396608"/>
            <a:chExt cx="778669" cy="846655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554ADD11-F51A-4822-B744-BA135ACDC7E7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D2AE573A-7911-4409-8A99-82DB368912DC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C5A0E00-5DA5-4784-86DB-39380D4D60B7}"/>
              </a:ext>
            </a:extLst>
          </p:cNvPr>
          <p:cNvGrpSpPr/>
          <p:nvPr/>
        </p:nvGrpSpPr>
        <p:grpSpPr>
          <a:xfrm>
            <a:off x="1728457" y="3198262"/>
            <a:ext cx="778669" cy="846655"/>
            <a:chOff x="4833938" y="2396608"/>
            <a:chExt cx="778669" cy="846655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324F494-EE1E-402F-AEB8-18F161AD105B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A86348F-CCCD-4C81-AA04-411B27E5B9E3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95AAC76-3A9F-4D90-9EA8-9C51CDD212B1}"/>
              </a:ext>
            </a:extLst>
          </p:cNvPr>
          <p:cNvGrpSpPr/>
          <p:nvPr/>
        </p:nvGrpSpPr>
        <p:grpSpPr>
          <a:xfrm>
            <a:off x="945253" y="3198680"/>
            <a:ext cx="778669" cy="846655"/>
            <a:chOff x="4833938" y="2396608"/>
            <a:chExt cx="778669" cy="846655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BFF11C8-6FB1-4F71-82E8-F0420822781A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C3FFE542-8E48-40ED-9597-A1FE071D9275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2B08B756-7E0C-4B7F-AF0A-F7C31572197A}"/>
              </a:ext>
            </a:extLst>
          </p:cNvPr>
          <p:cNvGrpSpPr/>
          <p:nvPr/>
        </p:nvGrpSpPr>
        <p:grpSpPr>
          <a:xfrm>
            <a:off x="4834616" y="4000508"/>
            <a:ext cx="778669" cy="846655"/>
            <a:chOff x="4833938" y="2396608"/>
            <a:chExt cx="778669" cy="846655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E7A5A55B-DDB8-46D1-AB32-4CF70DD7B376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06772AF-257F-4995-AD3A-FE7906806686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9365C877-F70E-4CD9-AA32-22D015C3E870}"/>
              </a:ext>
            </a:extLst>
          </p:cNvPr>
          <p:cNvGrpSpPr/>
          <p:nvPr/>
        </p:nvGrpSpPr>
        <p:grpSpPr>
          <a:xfrm>
            <a:off x="4051412" y="4000926"/>
            <a:ext cx="778669" cy="846655"/>
            <a:chOff x="4833938" y="2396608"/>
            <a:chExt cx="778669" cy="846655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F64A060-FCD8-4AD8-8E3D-BBCC77A25A60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499C48BE-2FAD-4421-B2F4-019A7CF12908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A8D2D7E-8564-445E-BEB0-2C5C14D72AAF}"/>
              </a:ext>
            </a:extLst>
          </p:cNvPr>
          <p:cNvGrpSpPr/>
          <p:nvPr/>
        </p:nvGrpSpPr>
        <p:grpSpPr>
          <a:xfrm>
            <a:off x="9962882" y="4031817"/>
            <a:ext cx="778669" cy="846655"/>
            <a:chOff x="4833938" y="2396608"/>
            <a:chExt cx="778669" cy="846655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4F35CDED-95C3-441F-A7B1-C06F53503BC6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541D05A4-DA82-4029-959A-59436808AC58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8437A002-D609-4B3E-A4BB-6281E9B9250B}"/>
              </a:ext>
            </a:extLst>
          </p:cNvPr>
          <p:cNvGrpSpPr/>
          <p:nvPr/>
        </p:nvGrpSpPr>
        <p:grpSpPr>
          <a:xfrm>
            <a:off x="9179678" y="4032235"/>
            <a:ext cx="778669" cy="846655"/>
            <a:chOff x="4833938" y="2396608"/>
            <a:chExt cx="778669" cy="846655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D4C698A-33AB-41EC-B037-A30D20FCD249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ED695C-A9A3-4E25-ABDC-4A57015EC1D4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0876B40F-ECA2-4997-A012-B6D632E514C1}"/>
              </a:ext>
            </a:extLst>
          </p:cNvPr>
          <p:cNvGrpSpPr/>
          <p:nvPr/>
        </p:nvGrpSpPr>
        <p:grpSpPr>
          <a:xfrm>
            <a:off x="8399119" y="3230634"/>
            <a:ext cx="778669" cy="846655"/>
            <a:chOff x="4833938" y="2396608"/>
            <a:chExt cx="778669" cy="846655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F377A94C-D3B1-4984-BFE1-6EA7818379FD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9EC5C364-2B2D-4F9A-BAA2-4100145A7FE8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B3CB6E8-93C9-452E-A0B8-96D85CBCB79E}"/>
              </a:ext>
            </a:extLst>
          </p:cNvPr>
          <p:cNvGrpSpPr/>
          <p:nvPr/>
        </p:nvGrpSpPr>
        <p:grpSpPr>
          <a:xfrm>
            <a:off x="7615915" y="3231052"/>
            <a:ext cx="778669" cy="846655"/>
            <a:chOff x="4833938" y="2396608"/>
            <a:chExt cx="778669" cy="846655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9B62720C-0D21-4C5D-AC10-BDA6A75D6709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F84689FC-F106-44E6-B85F-A8AAE30D4409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3D535879-A081-4FB4-AC98-E0D1F29BCE28}"/>
              </a:ext>
            </a:extLst>
          </p:cNvPr>
          <p:cNvGrpSpPr/>
          <p:nvPr/>
        </p:nvGrpSpPr>
        <p:grpSpPr>
          <a:xfrm>
            <a:off x="6825630" y="2402855"/>
            <a:ext cx="778669" cy="846655"/>
            <a:chOff x="4833938" y="2396608"/>
            <a:chExt cx="778669" cy="846655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853732A-E283-4329-94CB-D97906B064A2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C6FBBBC0-34EF-4682-947A-FD1BCDA34FD5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DD8C17A0-6D3D-4E75-A5FE-0E79C6FCCEDB}"/>
              </a:ext>
            </a:extLst>
          </p:cNvPr>
          <p:cNvGrpSpPr/>
          <p:nvPr/>
        </p:nvGrpSpPr>
        <p:grpSpPr>
          <a:xfrm>
            <a:off x="10757778" y="2389087"/>
            <a:ext cx="778669" cy="846655"/>
            <a:chOff x="4833938" y="2396608"/>
            <a:chExt cx="778669" cy="846655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8D23DB34-FD5C-4584-8F29-999F3F24790E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DE868F36-E35E-46A6-BB64-849C417DFE37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6"/>
                  </a:solidFill>
                </a:rPr>
                <a:t>Pattern Lo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88EC9984-55C4-4DF3-AFA8-F1762F7F2764}"/>
              </a:ext>
            </a:extLst>
          </p:cNvPr>
          <p:cNvGrpSpPr/>
          <p:nvPr/>
        </p:nvGrpSpPr>
        <p:grpSpPr>
          <a:xfrm>
            <a:off x="3273125" y="4006115"/>
            <a:ext cx="778669" cy="846655"/>
            <a:chOff x="4833938" y="2396608"/>
            <a:chExt cx="778669" cy="846655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01308832-B0A2-4B7B-9EB9-108CD0B0221A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6746B25C-A32E-45EA-8ACF-779E81FB9406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4B58E72E-45CB-4855-9122-26F369455723}"/>
              </a:ext>
            </a:extLst>
          </p:cNvPr>
          <p:cNvGrpSpPr/>
          <p:nvPr/>
        </p:nvGrpSpPr>
        <p:grpSpPr>
          <a:xfrm>
            <a:off x="1717560" y="2392969"/>
            <a:ext cx="778669" cy="846655"/>
            <a:chOff x="4833938" y="2396608"/>
            <a:chExt cx="778669" cy="846655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4F165BE0-7150-450F-BA5E-6821F624A19C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E56378C5-11E6-4405-B318-DC1FBACBCAD1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933C673-7A1D-44B9-BD1C-971461D7DE30}"/>
              </a:ext>
            </a:extLst>
          </p:cNvPr>
          <p:cNvGrpSpPr/>
          <p:nvPr/>
        </p:nvGrpSpPr>
        <p:grpSpPr>
          <a:xfrm>
            <a:off x="9980009" y="2394005"/>
            <a:ext cx="778669" cy="846655"/>
            <a:chOff x="4833938" y="2396608"/>
            <a:chExt cx="778669" cy="846655"/>
          </a:xfrm>
        </p:grpSpPr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1867921D-07B2-432F-8CDD-A3C355EF545D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5748CF75-5697-4BAF-BC95-1FC230677C7E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55DF29F1-D09C-4AB3-A35F-8D14968D4160}"/>
              </a:ext>
            </a:extLst>
          </p:cNvPr>
          <p:cNvGrpSpPr/>
          <p:nvPr/>
        </p:nvGrpSpPr>
        <p:grpSpPr>
          <a:xfrm>
            <a:off x="6839915" y="3228905"/>
            <a:ext cx="778669" cy="846655"/>
            <a:chOff x="4833938" y="2396608"/>
            <a:chExt cx="778669" cy="846655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8DF675F-5D5D-486E-BDE1-2B0FDD9F4094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86BDEBB8-9C00-4C1E-B29F-40E8F1115015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60C0B1C1-E874-45D6-9AA3-A88CF1C3C2F4}"/>
              </a:ext>
            </a:extLst>
          </p:cNvPr>
          <p:cNvGrpSpPr/>
          <p:nvPr/>
        </p:nvGrpSpPr>
        <p:grpSpPr>
          <a:xfrm>
            <a:off x="8403653" y="4035721"/>
            <a:ext cx="778669" cy="846655"/>
            <a:chOff x="4833938" y="2396608"/>
            <a:chExt cx="778669" cy="846655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D457F3F5-0ADB-4315-B40C-6A051731FA6C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9E3FA65C-4031-4FEF-A5A4-4D09B6984E08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D8D5BEFB-A1F4-48B5-BEDD-7A3A5981CBAB}"/>
              </a:ext>
            </a:extLst>
          </p:cNvPr>
          <p:cNvGrpSpPr/>
          <p:nvPr/>
        </p:nvGrpSpPr>
        <p:grpSpPr>
          <a:xfrm>
            <a:off x="4822099" y="3191410"/>
            <a:ext cx="778669" cy="846655"/>
            <a:chOff x="4833938" y="2396608"/>
            <a:chExt cx="778669" cy="846655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6DC8C49-38FC-40D1-829C-CBFACE91F312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56CBF178-63D6-43AD-9C86-24CF2140D277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3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61C06A8-52B2-4AE1-AC50-8A8C9E2152CA}"/>
              </a:ext>
            </a:extLst>
          </p:cNvPr>
          <p:cNvGrpSpPr/>
          <p:nvPr/>
        </p:nvGrpSpPr>
        <p:grpSpPr>
          <a:xfrm>
            <a:off x="941593" y="2389628"/>
            <a:ext cx="778669" cy="846655"/>
            <a:chOff x="4833938" y="2396608"/>
            <a:chExt cx="778669" cy="846655"/>
          </a:xfrm>
        </p:grpSpPr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801EEA4D-595A-4384-A3E3-EA8DDB478E68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8F5A77A-9EAB-4E9D-8889-A7D9DDC6FACF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9EE7828-B622-4BE4-9593-778F51417BBD}"/>
              </a:ext>
            </a:extLst>
          </p:cNvPr>
          <p:cNvGrpSpPr/>
          <p:nvPr/>
        </p:nvGrpSpPr>
        <p:grpSpPr>
          <a:xfrm>
            <a:off x="4046720" y="3191525"/>
            <a:ext cx="778669" cy="846655"/>
            <a:chOff x="4833938" y="2396608"/>
            <a:chExt cx="778669" cy="846655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19F4D8C4-0982-4427-BD8A-452932C1365C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08BE8550-7E2B-48C2-92BF-E531227EE9A4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46A9C214-80ED-44BC-9246-EBEC160D99D9}"/>
              </a:ext>
            </a:extLst>
          </p:cNvPr>
          <p:cNvGrpSpPr/>
          <p:nvPr/>
        </p:nvGrpSpPr>
        <p:grpSpPr>
          <a:xfrm>
            <a:off x="2489886" y="4001962"/>
            <a:ext cx="778669" cy="846655"/>
            <a:chOff x="4833938" y="2396608"/>
            <a:chExt cx="778669" cy="846655"/>
          </a:xfrm>
        </p:grpSpPr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D28DFFE7-2E6E-458B-92FE-9EDD44A25733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AEBF9173-C1DB-4A96-AA2F-2D90AFC9F9B1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06C73792-D8A7-4962-AF94-6811B4E17B8E}"/>
              </a:ext>
            </a:extLst>
          </p:cNvPr>
          <p:cNvGrpSpPr/>
          <p:nvPr/>
        </p:nvGrpSpPr>
        <p:grpSpPr>
          <a:xfrm>
            <a:off x="9188925" y="2401658"/>
            <a:ext cx="778669" cy="846655"/>
            <a:chOff x="4833938" y="2396608"/>
            <a:chExt cx="778669" cy="846655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9A125120-9147-4A04-9137-0081BBFCC875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7F14C454-3E5F-4239-9F9A-70E3A17F71FC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BA163C8A-8F5F-4918-9E91-F96559BEA532}"/>
              </a:ext>
            </a:extLst>
          </p:cNvPr>
          <p:cNvGrpSpPr/>
          <p:nvPr/>
        </p:nvGrpSpPr>
        <p:grpSpPr>
          <a:xfrm>
            <a:off x="10755660" y="3228174"/>
            <a:ext cx="778669" cy="846655"/>
            <a:chOff x="4833938" y="2396608"/>
            <a:chExt cx="778669" cy="846655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58A2F2A7-3169-44BE-8AD5-4CEBEC871F00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008935B-CA87-4721-9863-A84FCA60964B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5DDD906D-2514-4B59-9CD8-8BC82913EBB7}"/>
              </a:ext>
            </a:extLst>
          </p:cNvPr>
          <p:cNvGrpSpPr/>
          <p:nvPr/>
        </p:nvGrpSpPr>
        <p:grpSpPr>
          <a:xfrm>
            <a:off x="7619876" y="4033954"/>
            <a:ext cx="778669" cy="846655"/>
            <a:chOff x="4833938" y="2396608"/>
            <a:chExt cx="778669" cy="846655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24C1E8AF-508B-4A15-B3D9-4B5875140ADD}"/>
                </a:ext>
              </a:extLst>
            </p:cNvPr>
            <p:cNvSpPr/>
            <p:nvPr/>
          </p:nvSpPr>
          <p:spPr>
            <a:xfrm>
              <a:off x="4833938" y="2664619"/>
              <a:ext cx="778668" cy="578644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8DA20510-526C-476C-843E-670628C9B7C1}"/>
                </a:ext>
              </a:extLst>
            </p:cNvPr>
            <p:cNvSpPr txBox="1"/>
            <p:nvPr/>
          </p:nvSpPr>
          <p:spPr>
            <a:xfrm>
              <a:off x="4833939" y="2396608"/>
              <a:ext cx="778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6"/>
                  </a:solidFill>
                </a:rPr>
                <a:t>Pattern 2</a:t>
              </a:r>
              <a:endParaRPr lang="en-US" sz="12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1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Hellhake</dc:creator>
  <cp:lastModifiedBy>Dominik Hellhake</cp:lastModifiedBy>
  <cp:revision>1</cp:revision>
  <dcterms:created xsi:type="dcterms:W3CDTF">2021-09-09T13:17:29Z</dcterms:created>
  <dcterms:modified xsi:type="dcterms:W3CDTF">2021-09-09T19:26:21Z</dcterms:modified>
</cp:coreProperties>
</file>