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285140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9CAAAC-D11F-461E-A33F-5926118431BD}" type="datetimeFigureOut">
              <a:rPr lang="id-ID" smtClean="0"/>
              <a:t>01/11/2021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73771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64790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00969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626839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521314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15873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500988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84551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27388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CAAAC-D11F-461E-A33F-5926118431BD}" type="datetimeFigureOut">
              <a:rPr lang="id-ID" smtClean="0"/>
              <a:t>01/11/2021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41771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9CAAAC-D11F-461E-A33F-5926118431BD}" type="datetimeFigureOut">
              <a:rPr lang="id-ID" smtClean="0"/>
              <a:t>01/11/2021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94991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9CAAAC-D11F-461E-A33F-5926118431BD}" type="datetimeFigureOut">
              <a:rPr lang="id-ID" smtClean="0"/>
              <a:t>01/11/2021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67662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9CAAAC-D11F-461E-A33F-5926118431BD}" type="datetimeFigureOut">
              <a:rPr lang="id-ID" smtClean="0"/>
              <a:t>01/11/2021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1416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CAAAC-D11F-461E-A33F-5926118431BD}" type="datetimeFigureOut">
              <a:rPr lang="id-ID" smtClean="0"/>
              <a:t>01/11/2021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57940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9CAAAC-D11F-461E-A33F-5926118431BD}" type="datetimeFigureOut">
              <a:rPr lang="id-ID" smtClean="0"/>
              <a:t>01/11/2021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193674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9CAAAC-D11F-461E-A33F-5926118431BD}" type="datetimeFigureOut">
              <a:rPr lang="id-ID" smtClean="0"/>
              <a:t>01/11/2021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0B73BB-F92E-438C-A115-848A08B5EFF5}" type="slidenum">
              <a:rPr lang="id-ID" smtClean="0"/>
              <a:t>‹#›</a:t>
            </a:fld>
            <a:endParaRPr lang="id-ID"/>
          </a:p>
        </p:txBody>
      </p:sp>
    </p:spTree>
    <p:extLst>
      <p:ext uri="{BB962C8B-B14F-4D97-AF65-F5344CB8AC3E}">
        <p14:creationId xmlns:p14="http://schemas.microsoft.com/office/powerpoint/2010/main" val="383802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9CAAAC-D11F-461E-A33F-5926118431BD}" type="datetimeFigureOut">
              <a:rPr lang="id-ID" smtClean="0"/>
              <a:t>01/11/2021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0B73BB-F92E-438C-A115-848A08B5EFF5}" type="slidenum">
              <a:rPr lang="id-ID" smtClean="0"/>
              <a:t>‹#›</a:t>
            </a:fld>
            <a:endParaRPr lang="id-ID"/>
          </a:p>
        </p:txBody>
      </p:sp>
    </p:spTree>
    <p:extLst>
      <p:ext uri="{BB962C8B-B14F-4D97-AF65-F5344CB8AC3E}">
        <p14:creationId xmlns:p14="http://schemas.microsoft.com/office/powerpoint/2010/main" val="3645165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SOFTWARE APLIKASI ILMU SOSIAL DAN BUDAYA</a:t>
            </a:r>
            <a:endParaRPr lang="id-ID" dirty="0"/>
          </a:p>
        </p:txBody>
      </p:sp>
      <p:sp>
        <p:nvSpPr>
          <p:cNvPr id="3" name="Subtitle 2"/>
          <p:cNvSpPr>
            <a:spLocks noGrp="1"/>
          </p:cNvSpPr>
          <p:nvPr>
            <p:ph type="subTitle" idx="1"/>
          </p:nvPr>
        </p:nvSpPr>
        <p:spPr>
          <a:xfrm>
            <a:off x="4515377" y="3996267"/>
            <a:ext cx="6987645" cy="1725264"/>
          </a:xfrm>
        </p:spPr>
        <p:txBody>
          <a:bodyPr>
            <a:noAutofit/>
          </a:bodyPr>
          <a:lstStyle/>
          <a:p>
            <a:pPr algn="ctr"/>
            <a:r>
              <a:rPr lang="id-ID" sz="1400" b="1" dirty="0">
                <a:latin typeface="Calibri" panose="020F0502020204030204" pitchFamily="34" charset="0"/>
                <a:cs typeface="Calibri" panose="020F0502020204030204" pitchFamily="34" charset="0"/>
              </a:rPr>
              <a:t>Arie Triyabakti Pradana		</a:t>
            </a:r>
            <a:r>
              <a:rPr lang="id-ID" sz="1400" b="1" dirty="0" smtClean="0">
                <a:latin typeface="Calibri" panose="020F0502020204030204" pitchFamily="34" charset="0"/>
                <a:cs typeface="Calibri" panose="020F0502020204030204" pitchFamily="34" charset="0"/>
              </a:rPr>
              <a:t>1810651107</a:t>
            </a:r>
            <a:endParaRPr lang="id-ID" sz="1400" dirty="0" smtClean="0">
              <a:latin typeface="Calibri" panose="020F0502020204030204" pitchFamily="34" charset="0"/>
              <a:cs typeface="Calibri" panose="020F0502020204030204" pitchFamily="34" charset="0"/>
            </a:endParaRPr>
          </a:p>
          <a:p>
            <a:pPr algn="ctr"/>
            <a:r>
              <a:rPr lang="id-ID" sz="1400" b="1" dirty="0" smtClean="0">
                <a:latin typeface="Calibri" panose="020F0502020204030204" pitchFamily="34" charset="0"/>
                <a:cs typeface="Calibri" panose="020F0502020204030204" pitchFamily="34" charset="0"/>
              </a:rPr>
              <a:t>Muhammad Wildan Firdausi	1910651114</a:t>
            </a:r>
            <a:endParaRPr lang="id-ID" sz="1400" dirty="0" smtClean="0">
              <a:latin typeface="Calibri" panose="020F0502020204030204" pitchFamily="34" charset="0"/>
              <a:cs typeface="Calibri" panose="020F0502020204030204" pitchFamily="34" charset="0"/>
            </a:endParaRPr>
          </a:p>
          <a:p>
            <a:pPr algn="ctr"/>
            <a:r>
              <a:rPr lang="id-ID" sz="1400" b="1" dirty="0" smtClean="0">
                <a:latin typeface="Calibri" panose="020F0502020204030204" pitchFamily="34" charset="0"/>
                <a:cs typeface="Calibri" panose="020F0502020204030204" pitchFamily="34" charset="0"/>
              </a:rPr>
              <a:t>Muhammad </a:t>
            </a:r>
            <a:r>
              <a:rPr lang="id-ID" sz="1400" b="1" dirty="0">
                <a:latin typeface="Calibri" panose="020F0502020204030204" pitchFamily="34" charset="0"/>
                <a:cs typeface="Calibri" panose="020F0502020204030204" pitchFamily="34" charset="0"/>
              </a:rPr>
              <a:t>Asril Azim		1910651123</a:t>
            </a:r>
            <a:endParaRPr lang="id-ID" sz="1400" dirty="0">
              <a:latin typeface="Calibri" panose="020F0502020204030204" pitchFamily="34" charset="0"/>
              <a:cs typeface="Calibri" panose="020F0502020204030204" pitchFamily="34" charset="0"/>
            </a:endParaRPr>
          </a:p>
          <a:p>
            <a:pPr algn="ctr"/>
            <a:r>
              <a:rPr lang="id-ID" sz="1400" b="1" dirty="0">
                <a:latin typeface="Calibri" panose="020F0502020204030204" pitchFamily="34" charset="0"/>
                <a:cs typeface="Calibri" panose="020F0502020204030204" pitchFamily="34" charset="0"/>
              </a:rPr>
              <a:t>Ridho Ananta B 			1910651036</a:t>
            </a:r>
            <a:endParaRPr lang="id-ID" sz="1400" dirty="0">
              <a:latin typeface="Calibri" panose="020F0502020204030204" pitchFamily="34" charset="0"/>
              <a:cs typeface="Calibri" panose="020F0502020204030204" pitchFamily="34" charset="0"/>
            </a:endParaRPr>
          </a:p>
          <a:p>
            <a:pPr algn="ctr"/>
            <a:r>
              <a:rPr lang="id-ID" sz="1400" b="1" dirty="0">
                <a:latin typeface="Calibri" panose="020F0502020204030204" pitchFamily="34" charset="0"/>
                <a:cs typeface="Calibri" panose="020F0502020204030204" pitchFamily="34" charset="0"/>
              </a:rPr>
              <a:t>Elvira Nugrah F P			1910651149</a:t>
            </a:r>
            <a:endParaRPr lang="id-ID" sz="1400" dirty="0">
              <a:latin typeface="Calibri" panose="020F0502020204030204" pitchFamily="34" charset="0"/>
              <a:cs typeface="Calibri" panose="020F0502020204030204" pitchFamily="34" charset="0"/>
            </a:endParaRPr>
          </a:p>
          <a:p>
            <a:pPr algn="ctr"/>
            <a:r>
              <a:rPr lang="id-ID" sz="1400" b="1" dirty="0">
                <a:latin typeface="Calibri" panose="020F0502020204030204" pitchFamily="34" charset="0"/>
                <a:cs typeface="Calibri" panose="020F0502020204030204" pitchFamily="34" charset="0"/>
              </a:rPr>
              <a:t>Moh Iqbal Maulidani		1910651150</a:t>
            </a:r>
            <a:endParaRPr lang="id-ID" sz="1400" dirty="0">
              <a:latin typeface="Calibri" panose="020F0502020204030204" pitchFamily="34" charset="0"/>
              <a:cs typeface="Calibri" panose="020F0502020204030204" pitchFamily="34" charset="0"/>
            </a:endParaRPr>
          </a:p>
          <a:p>
            <a:pPr algn="ctr"/>
            <a:endParaRPr lang="id-ID" sz="1400" dirty="0"/>
          </a:p>
        </p:txBody>
      </p:sp>
    </p:spTree>
    <p:extLst>
      <p:ext uri="{BB962C8B-B14F-4D97-AF65-F5344CB8AC3E}">
        <p14:creationId xmlns:p14="http://schemas.microsoft.com/office/powerpoint/2010/main" val="4244849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44137"/>
            <a:ext cx="10018713" cy="5347063"/>
          </a:xfrm>
        </p:spPr>
        <p:txBody>
          <a:bodyPr>
            <a:normAutofit fontScale="85000" lnSpcReduction="20000"/>
          </a:bodyPr>
          <a:lstStyle/>
          <a:p>
            <a:pPr marL="0" indent="0">
              <a:buNone/>
            </a:pPr>
            <a:r>
              <a:rPr lang="id-ID" dirty="0">
                <a:latin typeface="Calibri" panose="020F0502020204030204" pitchFamily="34" charset="0"/>
                <a:cs typeface="Calibri" panose="020F0502020204030204" pitchFamily="34" charset="0"/>
              </a:rPr>
              <a:t> </a:t>
            </a:r>
            <a:r>
              <a:rPr lang="id-ID" b="1" dirty="0" smtClean="0">
                <a:latin typeface="Calibri" panose="020F0502020204030204" pitchFamily="34" charset="0"/>
                <a:cs typeface="Calibri" panose="020F0502020204030204" pitchFamily="34" charset="0"/>
              </a:rPr>
              <a:t>KOMPUTER </a:t>
            </a:r>
            <a:r>
              <a:rPr lang="id-ID" b="1" dirty="0">
                <a:latin typeface="Calibri" panose="020F0502020204030204" pitchFamily="34" charset="0"/>
                <a:cs typeface="Calibri" panose="020F0502020204030204" pitchFamily="34" charset="0"/>
              </a:rPr>
              <a:t>&amp; </a:t>
            </a:r>
            <a:r>
              <a:rPr lang="id-ID" b="1" dirty="0" smtClean="0">
                <a:latin typeface="Calibri" panose="020F0502020204030204" pitchFamily="34" charset="0"/>
                <a:cs typeface="Calibri" panose="020F0502020204030204" pitchFamily="34" charset="0"/>
              </a:rPr>
              <a:t>MASYARAKAT</a:t>
            </a:r>
            <a:endParaRPr lang="id-ID" dirty="0"/>
          </a:p>
          <a:p>
            <a:pPr marL="0" indent="0" algn="just">
              <a:buNone/>
            </a:pPr>
            <a:r>
              <a:rPr lang="id-ID" dirty="0" smtClean="0"/>
              <a:t>	</a:t>
            </a:r>
            <a:r>
              <a:rPr lang="id-ID" dirty="0" smtClean="0">
                <a:latin typeface="Calibri" panose="020F0502020204030204" pitchFamily="34" charset="0"/>
                <a:cs typeface="Calibri" panose="020F0502020204030204" pitchFamily="34" charset="0"/>
              </a:rPr>
              <a:t>Komputer </a:t>
            </a:r>
            <a:r>
              <a:rPr lang="id-ID" dirty="0">
                <a:latin typeface="Calibri" panose="020F0502020204030204" pitchFamily="34" charset="0"/>
                <a:cs typeface="Calibri" panose="020F0502020204030204" pitchFamily="34" charset="0"/>
              </a:rPr>
              <a:t>dan Masyarakat dapat didefinisikan sebagai hubungan antara pengguna (User) dengan suatu alat (Komputer) guna </a:t>
            </a:r>
            <a:r>
              <a:rPr lang="id-ID" dirty="0" smtClean="0">
                <a:latin typeface="Calibri" panose="020F0502020204030204" pitchFamily="34" charset="0"/>
                <a:cs typeface="Calibri" panose="020F0502020204030204" pitchFamily="34" charset="0"/>
              </a:rPr>
              <a:t>mencapai </a:t>
            </a:r>
            <a:r>
              <a:rPr lang="id-ID" dirty="0">
                <a:latin typeface="Calibri" panose="020F0502020204030204" pitchFamily="34" charset="0"/>
                <a:cs typeface="Calibri" panose="020F0502020204030204" pitchFamily="34" charset="0"/>
              </a:rPr>
              <a:t>tujuan, dan selanjutnya akan dapat meningkat- kan efisiensi waktu dan tenaga serta mempermudah dalam melakukan sesuatu pekerjaan, dengan tidak lagi menggunakan cara-cara tradisional (manual), akan tetapi dengan menggunakan suatu alat yang sudah di tentukan ketelitiannya dan pertimbangan dengan matang.</a:t>
            </a:r>
          </a:p>
          <a:p>
            <a:pPr marL="0" indent="0">
              <a:buNone/>
            </a:pPr>
            <a:endParaRPr lang="id-ID" dirty="0">
              <a:latin typeface="Calibri" panose="020F0502020204030204" pitchFamily="34" charset="0"/>
              <a:cs typeface="Calibri" panose="020F0502020204030204" pitchFamily="34" charset="0"/>
            </a:endParaRPr>
          </a:p>
          <a:p>
            <a:pPr marL="0" indent="0">
              <a:buNone/>
            </a:pPr>
            <a:r>
              <a:rPr lang="id-ID" b="1" dirty="0">
                <a:latin typeface="Calibri" panose="020F0502020204030204" pitchFamily="34" charset="0"/>
                <a:cs typeface="Calibri" panose="020F0502020204030204" pitchFamily="34" charset="0"/>
              </a:rPr>
              <a:t>PERANAN KOMPUTER DALAM </a:t>
            </a:r>
            <a:r>
              <a:rPr lang="id-ID" b="1" dirty="0" smtClean="0">
                <a:latin typeface="Calibri" panose="020F0502020204030204" pitchFamily="34" charset="0"/>
                <a:cs typeface="Calibri" panose="020F0502020204030204" pitchFamily="34" charset="0"/>
              </a:rPr>
              <a:t>MASYARAKAT</a:t>
            </a:r>
            <a:endParaRPr lang="id-ID" dirty="0"/>
          </a:p>
          <a:p>
            <a:pPr marL="0" indent="0" algn="just">
              <a:buNone/>
            </a:pPr>
            <a:r>
              <a:rPr lang="id-ID" dirty="0" smtClean="0"/>
              <a:t>	</a:t>
            </a:r>
            <a:r>
              <a:rPr lang="id-ID" dirty="0" smtClean="0">
                <a:latin typeface="Calibri" panose="020F0502020204030204" pitchFamily="34" charset="0"/>
                <a:cs typeface="Calibri" panose="020F0502020204030204" pitchFamily="34" charset="0"/>
              </a:rPr>
              <a:t>Dengan </a:t>
            </a:r>
            <a:r>
              <a:rPr lang="id-ID" dirty="0">
                <a:latin typeface="Calibri" panose="020F0502020204030204" pitchFamily="34" charset="0"/>
                <a:cs typeface="Calibri" panose="020F0502020204030204" pitchFamily="34" charset="0"/>
              </a:rPr>
              <a:t>adanya komputer hidup kita semakin mudah dan praktis, contohnya untuk mencari sebuah informasi, masyarakat sekarang hanya tinggal membuka Google dan mengetikan informasi apa yang ingin mereka cari, dan Google dengan senang hati akan mencarikan informasi tersebut untuk kita. Berbeda dengan masyarakat terdahulu sebelum adanya Google, masyarakat terdahulu jika ingin mencari sebuah informasi mereka harus pergi ke perpustakaan dan mencari secara manual buku- buku yang sekiranya memuat informasi yang sedang dicari. Dengan adanya komputer orang-orang zaman sekarang tanpa disadari telah menghasilkan kebudayaan atau kebisaan baru bahwasanya untuk mencari sebuah informasi gunakan saja Google.</a:t>
            </a:r>
          </a:p>
          <a:p>
            <a:pPr marL="0" indent="0">
              <a:buNone/>
            </a:pPr>
            <a:endParaRPr lang="id-ID" dirty="0"/>
          </a:p>
        </p:txBody>
      </p:sp>
    </p:spTree>
    <p:extLst>
      <p:ext uri="{BB962C8B-B14F-4D97-AF65-F5344CB8AC3E}">
        <p14:creationId xmlns:p14="http://schemas.microsoft.com/office/powerpoint/2010/main" val="811519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1800" b="1" dirty="0">
                <a:latin typeface="Calibri" panose="020F0502020204030204" pitchFamily="34" charset="0"/>
                <a:cs typeface="Calibri" panose="020F0502020204030204" pitchFamily="34" charset="0"/>
              </a:rPr>
              <a:t>SOFTWARE APLIKASI</a:t>
            </a:r>
            <a:r>
              <a:rPr lang="id-ID" sz="1800" b="1" dirty="0"/>
              <a:t/>
            </a:r>
            <a:br>
              <a:rPr lang="id-ID" sz="1800" b="1" dirty="0"/>
            </a:br>
            <a:r>
              <a:rPr lang="id-ID" sz="1800" dirty="0"/>
              <a:t> </a:t>
            </a:r>
            <a:br>
              <a:rPr lang="id-ID" sz="1800" dirty="0"/>
            </a:br>
            <a:r>
              <a:rPr lang="id-ID" sz="1800" dirty="0">
                <a:latin typeface="Calibri" panose="020F0502020204030204" pitchFamily="34" charset="0"/>
                <a:cs typeface="Calibri" panose="020F0502020204030204" pitchFamily="34" charset="0"/>
              </a:rPr>
              <a:t>Software Aplikasi Ilmu Sosial dan Budaya ini berisi tentang materi dan penjelasan mengenai ilmu sosial budaya, dalam aplikasi ini ada beberapa bab dan sub bab, fitur dibawah ini dapat memudahkan pengguna aplikasi untuk memilih materi mana yang ingin dipelajari</a:t>
            </a:r>
            <a:br>
              <a:rPr lang="id-ID" sz="1800" dirty="0">
                <a:latin typeface="Calibri" panose="020F0502020204030204" pitchFamily="34" charset="0"/>
                <a:cs typeface="Calibri" panose="020F0502020204030204" pitchFamily="34" charset="0"/>
              </a:rPr>
            </a:br>
            <a:endParaRPr lang="id-ID" sz="1800" dirty="0">
              <a:latin typeface="Calibri" panose="020F0502020204030204" pitchFamily="34" charset="0"/>
              <a:cs typeface="Calibri" panose="020F0502020204030204" pitchFamily="34" charset="0"/>
            </a:endParaRPr>
          </a:p>
        </p:txBody>
      </p:sp>
      <p:pic>
        <p:nvPicPr>
          <p:cNvPr id="4" name="Content Placeholder 3" descr="D:\arie titip\Kuliah\Materi 6\WhatsApp Image 2021-10-31 at 07.38.08.jpeg"/>
          <p:cNvPicPr>
            <a:picLocks noGrp="1"/>
          </p:cNvPicPr>
          <p:nvPr>
            <p:ph idx="1"/>
          </p:nvPr>
        </p:nvPicPr>
        <p:blipFill rotWithShape="1">
          <a:blip r:embed="rId2" cstate="print">
            <a:extLst>
              <a:ext uri="{28A0092B-C50C-407E-A947-70E740481C1C}">
                <a14:useLocalDpi xmlns:a14="http://schemas.microsoft.com/office/drawing/2010/main" val="0"/>
              </a:ext>
            </a:extLst>
          </a:blip>
          <a:srcRect b="14753"/>
          <a:stretch/>
        </p:blipFill>
        <p:spPr bwMode="auto">
          <a:xfrm>
            <a:off x="1764914" y="2613154"/>
            <a:ext cx="2140880" cy="3252069"/>
          </a:xfrm>
          <a:prstGeom prst="rect">
            <a:avLst/>
          </a:prstGeom>
          <a:noFill/>
          <a:ln>
            <a:noFill/>
          </a:ln>
          <a:extLst>
            <a:ext uri="{53640926-AAD7-44D8-BBD7-CCE9431645EC}">
              <a14:shadowObscured xmlns:a14="http://schemas.microsoft.com/office/drawing/2010/main"/>
            </a:ext>
          </a:extLst>
        </p:spPr>
      </p:pic>
      <p:pic>
        <p:nvPicPr>
          <p:cNvPr id="5" name="Picture 4" descr="D:\arie titip\Kuliah\Materi 6\WhatsApp Image 2021-10-31 at 08.56.54.jpeg"/>
          <p:cNvPicPr/>
          <p:nvPr/>
        </p:nvPicPr>
        <p:blipFill rotWithShape="1">
          <a:blip r:embed="rId3" cstate="print">
            <a:extLst>
              <a:ext uri="{28A0092B-C50C-407E-A947-70E740481C1C}">
                <a14:useLocalDpi xmlns:a14="http://schemas.microsoft.com/office/drawing/2010/main" val="0"/>
              </a:ext>
            </a:extLst>
          </a:blip>
          <a:srcRect b="13878"/>
          <a:stretch/>
        </p:blipFill>
        <p:spPr bwMode="auto">
          <a:xfrm>
            <a:off x="4811712" y="2613153"/>
            <a:ext cx="2176917" cy="325206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101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13509"/>
            <a:ext cx="10018713" cy="5765074"/>
          </a:xfrm>
        </p:spPr>
        <p:txBody>
          <a:bodyPr>
            <a:normAutofit fontScale="92500" lnSpcReduction="20000"/>
          </a:bodyPr>
          <a:lstStyle/>
          <a:p>
            <a:pPr marL="0" indent="0">
              <a:buNone/>
            </a:pPr>
            <a:r>
              <a:rPr lang="id-ID" b="1" dirty="0">
                <a:latin typeface="Times New Roman" panose="02020603050405020304" pitchFamily="18" charset="0"/>
                <a:cs typeface="Times New Roman" panose="02020603050405020304" pitchFamily="18" charset="0"/>
              </a:rPr>
              <a:t>INPUT</a:t>
            </a:r>
            <a:r>
              <a:rPr lang="id-ID" dirty="0">
                <a:latin typeface="Calibri" panose="020F0502020204030204" pitchFamily="34" charset="0"/>
                <a:cs typeface="Calibri" panose="020F0502020204030204" pitchFamily="34" charset="0"/>
              </a:rPr>
              <a:t/>
            </a:r>
            <a:br>
              <a:rPr lang="id-ID" dirty="0">
                <a:latin typeface="Calibri" panose="020F0502020204030204" pitchFamily="34" charset="0"/>
                <a:cs typeface="Calibri" panose="020F0502020204030204" pitchFamily="34" charset="0"/>
              </a:rPr>
            </a:br>
            <a:r>
              <a:rPr lang="id-ID" dirty="0">
                <a:latin typeface="Calibri" panose="020F0502020204030204" pitchFamily="34" charset="0"/>
                <a:cs typeface="Calibri" panose="020F0502020204030204" pitchFamily="34" charset="0"/>
              </a:rPr>
              <a:t>	</a:t>
            </a:r>
            <a:r>
              <a:rPr lang="id-ID" sz="2200" dirty="0">
                <a:latin typeface="Calibri" panose="020F0502020204030204" pitchFamily="34" charset="0"/>
                <a:cs typeface="Calibri" panose="020F0502020204030204" pitchFamily="34" charset="0"/>
              </a:rPr>
              <a:t>Halaman utama</a:t>
            </a:r>
            <a:br>
              <a:rPr lang="id-ID" sz="2200" dirty="0">
                <a:latin typeface="Calibri" panose="020F0502020204030204" pitchFamily="34" charset="0"/>
                <a:cs typeface="Calibri" panose="020F0502020204030204" pitchFamily="34" charset="0"/>
              </a:rPr>
            </a:br>
            <a:r>
              <a:rPr lang="id-ID" sz="2200" dirty="0">
                <a:latin typeface="Calibri" panose="020F0502020204030204" pitchFamily="34" charset="0"/>
                <a:cs typeface="Calibri" panose="020F0502020204030204" pitchFamily="34" charset="0"/>
              </a:rPr>
              <a:t>	Daftar isi </a:t>
            </a:r>
            <a:br>
              <a:rPr lang="id-ID" sz="2200" dirty="0">
                <a:latin typeface="Calibri" panose="020F0502020204030204" pitchFamily="34" charset="0"/>
                <a:cs typeface="Calibri" panose="020F0502020204030204" pitchFamily="34" charset="0"/>
              </a:rPr>
            </a:br>
            <a:r>
              <a:rPr lang="id-ID" sz="2200" dirty="0">
                <a:latin typeface="Calibri" panose="020F0502020204030204" pitchFamily="34" charset="0"/>
                <a:cs typeface="Calibri" panose="020F0502020204030204" pitchFamily="34" charset="0"/>
              </a:rPr>
              <a:t>	Sub bab </a:t>
            </a:r>
            <a:br>
              <a:rPr lang="id-ID" sz="2200" dirty="0">
                <a:latin typeface="Calibri" panose="020F0502020204030204" pitchFamily="34" charset="0"/>
                <a:cs typeface="Calibri" panose="020F0502020204030204" pitchFamily="34" charset="0"/>
              </a:rPr>
            </a:br>
            <a:r>
              <a:rPr lang="id-ID" sz="2200" dirty="0">
                <a:latin typeface="Calibri" panose="020F0502020204030204" pitchFamily="34" charset="0"/>
                <a:cs typeface="Calibri" panose="020F0502020204030204" pitchFamily="34" charset="0"/>
              </a:rPr>
              <a:t>	Materi</a:t>
            </a:r>
            <a:r>
              <a:rPr lang="id-ID" b="1" dirty="0">
                <a:latin typeface="Calibri" panose="020F0502020204030204" pitchFamily="34" charset="0"/>
                <a:cs typeface="Calibri" panose="020F0502020204030204" pitchFamily="34" charset="0"/>
              </a:rPr>
              <a:t/>
            </a:r>
            <a:br>
              <a:rPr lang="id-ID" b="1" dirty="0">
                <a:latin typeface="Calibri" panose="020F0502020204030204" pitchFamily="34" charset="0"/>
                <a:cs typeface="Calibri" panose="020F0502020204030204" pitchFamily="34" charset="0"/>
              </a:rPr>
            </a:br>
            <a:r>
              <a:rPr lang="id-ID" dirty="0">
                <a:latin typeface="Calibri" panose="020F0502020204030204" pitchFamily="34" charset="0"/>
                <a:cs typeface="Calibri" panose="020F0502020204030204" pitchFamily="34" charset="0"/>
              </a:rPr>
              <a:t/>
            </a:r>
            <a:br>
              <a:rPr lang="id-ID" dirty="0">
                <a:latin typeface="Calibri" panose="020F0502020204030204" pitchFamily="34" charset="0"/>
                <a:cs typeface="Calibri" panose="020F0502020204030204" pitchFamily="34" charset="0"/>
              </a:rPr>
            </a:br>
            <a:r>
              <a:rPr lang="id-ID" b="1" dirty="0">
                <a:latin typeface="Times New Roman" panose="02020603050405020304" pitchFamily="18" charset="0"/>
                <a:cs typeface="Times New Roman" panose="02020603050405020304" pitchFamily="18" charset="0"/>
              </a:rPr>
              <a:t>ASPEK TEKNOLOGI </a:t>
            </a:r>
            <a:r>
              <a:rPr lang="id-ID" dirty="0">
                <a:latin typeface="Calibri" panose="020F0502020204030204" pitchFamily="34" charset="0"/>
                <a:cs typeface="Calibri" panose="020F0502020204030204" pitchFamily="34" charset="0"/>
              </a:rPr>
              <a:t/>
            </a:r>
            <a:br>
              <a:rPr lang="id-ID" dirty="0">
                <a:latin typeface="Calibri" panose="020F0502020204030204" pitchFamily="34" charset="0"/>
                <a:cs typeface="Calibri" panose="020F0502020204030204" pitchFamily="34" charset="0"/>
              </a:rPr>
            </a:br>
            <a:r>
              <a:rPr lang="id-ID" dirty="0">
                <a:latin typeface="Calibri" panose="020F0502020204030204" pitchFamily="34" charset="0"/>
                <a:cs typeface="Calibri" panose="020F0502020204030204" pitchFamily="34" charset="0"/>
              </a:rPr>
              <a:t>	</a:t>
            </a:r>
            <a:r>
              <a:rPr lang="id-ID" sz="2200" dirty="0">
                <a:latin typeface="Calibri" panose="020F0502020204030204" pitchFamily="34" charset="0"/>
                <a:cs typeface="Calibri" panose="020F0502020204030204" pitchFamily="34" charset="0"/>
              </a:rPr>
              <a:t>Aplikasi ini sudah diprogram sedemikian rupa untuk dapat berjalan dengan lancar di mobile. Software ini sendiri merupakan aplikasi yang masuk dalam kategori buku. Karena isinya sendiri berupa banyak artikel penting terkait dengan hukum humaniora. </a:t>
            </a:r>
            <a:br>
              <a:rPr lang="id-ID" sz="2200" dirty="0">
                <a:latin typeface="Calibri" panose="020F0502020204030204" pitchFamily="34" charset="0"/>
                <a:cs typeface="Calibri" panose="020F0502020204030204" pitchFamily="34" charset="0"/>
              </a:rPr>
            </a:br>
            <a:r>
              <a:rPr lang="id-ID" sz="2200" dirty="0">
                <a:latin typeface="Calibri" panose="020F0502020204030204" pitchFamily="34" charset="0"/>
                <a:cs typeface="Calibri" panose="020F0502020204030204" pitchFamily="34" charset="0"/>
              </a:rPr>
              <a:t>Aplikasi ini diprogram untuk dapat menampilkan text dan juga gambar selain itu pada menu awal juga terdapat program jam. Dengan begitu user bisa secara live melihat pukul berapa sekarang. Pada menu awal akan user bisa dengan mudah mentap bagian pojok kanan atas berupa titik tiga vertikal. Pada bagian ini terdapat empat program yang siap membantu pengguna saat diperlukan. </a:t>
            </a:r>
            <a:br>
              <a:rPr lang="id-ID" sz="2200" dirty="0">
                <a:latin typeface="Calibri" panose="020F0502020204030204" pitchFamily="34" charset="0"/>
                <a:cs typeface="Calibri" panose="020F0502020204030204" pitchFamily="34" charset="0"/>
              </a:rPr>
            </a:br>
            <a:r>
              <a:rPr lang="id-ID" sz="2200" dirty="0">
                <a:latin typeface="Calibri" panose="020F0502020204030204" pitchFamily="34" charset="0"/>
                <a:cs typeface="Calibri" panose="020F0502020204030204" pitchFamily="34" charset="0"/>
              </a:rPr>
              <a:t>Saat masuk kedalam menu artikel materi Ilmu Sosial &amp; Budaya, user akan diarahkan masuk kedalam program menu pilihan pembahasan. Materi yang dibawakan juga terbilang lengkap, saat sedang membaca pengguna yang membutuhkan text dengan ukuran lebih besar akan dimudahkan karena sudah ada fitur program zoom in &amp; zoom out yang sangat membantu saat membaca.</a:t>
            </a:r>
            <a:br>
              <a:rPr lang="id-ID" sz="2200" dirty="0">
                <a:latin typeface="Calibri" panose="020F0502020204030204" pitchFamily="34" charset="0"/>
                <a:cs typeface="Calibri" panose="020F0502020204030204" pitchFamily="34" charset="0"/>
              </a:rPr>
            </a:br>
            <a:endParaRPr lang="id-ID" sz="2200" dirty="0"/>
          </a:p>
        </p:txBody>
      </p:sp>
    </p:spTree>
    <p:extLst>
      <p:ext uri="{BB962C8B-B14F-4D97-AF65-F5344CB8AC3E}">
        <p14:creationId xmlns:p14="http://schemas.microsoft.com/office/powerpoint/2010/main" val="101693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1876" y="378824"/>
            <a:ext cx="10018713" cy="2351313"/>
          </a:xfrm>
        </p:spPr>
        <p:txBody>
          <a:bodyPr>
            <a:normAutofit fontScale="92500"/>
          </a:bodyPr>
          <a:lstStyle/>
          <a:p>
            <a:pPr marL="0" lvl="0" indent="0">
              <a:buNone/>
            </a:pPr>
            <a:r>
              <a:rPr lang="id-ID" sz="2000" b="1" dirty="0">
                <a:latin typeface="Times New Roman" panose="02020603050405020304" pitchFamily="18" charset="0"/>
                <a:cs typeface="Times New Roman" panose="02020603050405020304" pitchFamily="18" charset="0"/>
              </a:rPr>
              <a:t>OUTPUT</a:t>
            </a:r>
            <a:endParaRPr lang="id-ID" sz="2000" dirty="0">
              <a:latin typeface="Times New Roman" panose="02020603050405020304" pitchFamily="18" charset="0"/>
              <a:cs typeface="Times New Roman" panose="02020603050405020304" pitchFamily="18" charset="0"/>
            </a:endParaRPr>
          </a:p>
          <a:p>
            <a:pPr marL="0" indent="0">
              <a:buNone/>
            </a:pPr>
            <a:r>
              <a:rPr lang="id-ID" sz="2000" dirty="0" smtClean="0">
                <a:latin typeface="Calibri" panose="020F0502020204030204" pitchFamily="34" charset="0"/>
                <a:cs typeface="Calibri" panose="020F0502020204030204" pitchFamily="34" charset="0"/>
              </a:rPr>
              <a:t>	Berisi </a:t>
            </a:r>
            <a:r>
              <a:rPr lang="id-ID" sz="2000" dirty="0">
                <a:latin typeface="Calibri" panose="020F0502020204030204" pitchFamily="34" charset="0"/>
                <a:cs typeface="Calibri" panose="020F0502020204030204" pitchFamily="34" charset="0"/>
              </a:rPr>
              <a:t>Materi dan Penjelasan mengenai Ilmu Sosial Budaya, Dalam software tersebut ada beberapa Bab dan Sub Bab, fitur ini dapat memudahkan pengguna aplikasi / Sofware untuk memilih materi mana yang ingin dipelajarai, untuk dapat mengaksesnya juga tidak perlu menggunakan Internet (offline). Output berupa materi yang </a:t>
            </a:r>
            <a:r>
              <a:rPr lang="id-ID" sz="2000" dirty="0" smtClean="0">
                <a:latin typeface="Calibri" panose="020F0502020204030204" pitchFamily="34" charset="0"/>
                <a:cs typeface="Calibri" panose="020F0502020204030204" pitchFamily="34" charset="0"/>
              </a:rPr>
              <a:t>disediakan </a:t>
            </a:r>
            <a:r>
              <a:rPr lang="id-ID" sz="2000" dirty="0">
                <a:latin typeface="Calibri" panose="020F0502020204030204" pitchFamily="34" charset="0"/>
                <a:cs typeface="Calibri" panose="020F0502020204030204" pitchFamily="34" charset="0"/>
              </a:rPr>
              <a:t>oleh Software ini juga terbilang lumayan beragam bisa dilihat langsung di gambar yang disediakan di bawah. Dengan berbagai macam materi yang disediakan menjadikan aplikasi / Sofware ini cukup recommend</a:t>
            </a:r>
            <a:r>
              <a:rPr lang="id-ID" sz="2000" i="1" dirty="0">
                <a:latin typeface="Calibri" panose="020F0502020204030204" pitchFamily="34" charset="0"/>
                <a:cs typeface="Calibri" panose="020F0502020204030204" pitchFamily="34" charset="0"/>
              </a:rPr>
              <a:t> </a:t>
            </a:r>
            <a:r>
              <a:rPr lang="id-ID" sz="2000" dirty="0">
                <a:latin typeface="Calibri" panose="020F0502020204030204" pitchFamily="34" charset="0"/>
                <a:cs typeface="Calibri" panose="020F0502020204030204" pitchFamily="34" charset="0"/>
              </a:rPr>
              <a:t> untuk di gunakan,</a:t>
            </a:r>
          </a:p>
          <a:p>
            <a:pPr marL="0" indent="0">
              <a:buNone/>
            </a:pPr>
            <a:endParaRPr lang="id-ID" sz="2000" dirty="0">
              <a:latin typeface="Calibri" panose="020F0502020204030204" pitchFamily="34" charset="0"/>
              <a:cs typeface="Calibri" panose="020F0502020204030204" pitchFamily="34" charset="0"/>
            </a:endParaRPr>
          </a:p>
        </p:txBody>
      </p:sp>
      <p:pic>
        <p:nvPicPr>
          <p:cNvPr id="4" name="Picture 3" descr="D:\arie titip\Kuliah\Materi 6\WhatsApp Image 2021-10-31 at 07.38.08.jpeg"/>
          <p:cNvPicPr/>
          <p:nvPr/>
        </p:nvPicPr>
        <p:blipFill rotWithShape="1">
          <a:blip r:embed="rId2" cstate="print">
            <a:extLst>
              <a:ext uri="{28A0092B-C50C-407E-A947-70E740481C1C}">
                <a14:useLocalDpi xmlns:a14="http://schemas.microsoft.com/office/drawing/2010/main" val="0"/>
              </a:ext>
            </a:extLst>
          </a:blip>
          <a:srcRect b="14940"/>
          <a:stretch/>
        </p:blipFill>
        <p:spPr bwMode="auto">
          <a:xfrm>
            <a:off x="1601876" y="2582636"/>
            <a:ext cx="1456690" cy="2476500"/>
          </a:xfrm>
          <a:prstGeom prst="rect">
            <a:avLst/>
          </a:prstGeom>
          <a:noFill/>
          <a:ln>
            <a:noFill/>
          </a:ln>
          <a:extLst>
            <a:ext uri="{53640926-AAD7-44D8-BBD7-CCE9431645EC}">
              <a14:shadowObscured xmlns:a14="http://schemas.microsoft.com/office/drawing/2010/main"/>
            </a:ext>
          </a:extLst>
        </p:spPr>
      </p:pic>
      <p:pic>
        <p:nvPicPr>
          <p:cNvPr id="5" name="Picture 4" descr="D:\arie titip\Kuliah\Materi 6\WhatsApp Image 2021-10-31 at 07.38.07.jpeg"/>
          <p:cNvPicPr/>
          <p:nvPr/>
        </p:nvPicPr>
        <p:blipFill rotWithShape="1">
          <a:blip r:embed="rId3" cstate="print">
            <a:extLst>
              <a:ext uri="{28A0092B-C50C-407E-A947-70E740481C1C}">
                <a14:useLocalDpi xmlns:a14="http://schemas.microsoft.com/office/drawing/2010/main" val="0"/>
              </a:ext>
            </a:extLst>
          </a:blip>
          <a:srcRect b="13922"/>
          <a:stretch/>
        </p:blipFill>
        <p:spPr bwMode="auto">
          <a:xfrm>
            <a:off x="3630295" y="2568348"/>
            <a:ext cx="1456690" cy="2505075"/>
          </a:xfrm>
          <a:prstGeom prst="rect">
            <a:avLst/>
          </a:prstGeom>
          <a:noFill/>
          <a:ln>
            <a:noFill/>
          </a:ln>
          <a:extLst>
            <a:ext uri="{53640926-AAD7-44D8-BBD7-CCE9431645EC}">
              <a14:shadowObscured xmlns:a14="http://schemas.microsoft.com/office/drawing/2010/main"/>
            </a:ext>
          </a:extLst>
        </p:spPr>
      </p:pic>
      <p:pic>
        <p:nvPicPr>
          <p:cNvPr id="6" name="Picture 5" descr="D:\arie titip\Kuliah\Materi 6\WhatsApp Image 2021-10-31 at 07.38.04 (1).jpeg"/>
          <p:cNvPicPr/>
          <p:nvPr/>
        </p:nvPicPr>
        <p:blipFill rotWithShape="1">
          <a:blip r:embed="rId4" cstate="print">
            <a:extLst>
              <a:ext uri="{28A0092B-C50C-407E-A947-70E740481C1C}">
                <a14:useLocalDpi xmlns:a14="http://schemas.microsoft.com/office/drawing/2010/main" val="0"/>
              </a:ext>
            </a:extLst>
          </a:blip>
          <a:srcRect b="14082"/>
          <a:stretch/>
        </p:blipFill>
        <p:spPr bwMode="auto">
          <a:xfrm>
            <a:off x="5658714" y="2582636"/>
            <a:ext cx="1475740" cy="2533650"/>
          </a:xfrm>
          <a:prstGeom prst="rect">
            <a:avLst/>
          </a:prstGeom>
          <a:noFill/>
          <a:ln>
            <a:noFill/>
          </a:ln>
          <a:extLst>
            <a:ext uri="{53640926-AAD7-44D8-BBD7-CCE9431645EC}">
              <a14:shadowObscured xmlns:a14="http://schemas.microsoft.com/office/drawing/2010/main"/>
            </a:ext>
          </a:extLst>
        </p:spPr>
      </p:pic>
      <p:pic>
        <p:nvPicPr>
          <p:cNvPr id="7" name="Picture 6" descr="D:\arie titip\Kuliah\Materi 6\WhatsApp Image 2021-10-31 at 07.38.04.jpeg"/>
          <p:cNvPicPr/>
          <p:nvPr/>
        </p:nvPicPr>
        <p:blipFill rotWithShape="1">
          <a:blip r:embed="rId5" cstate="print">
            <a:extLst>
              <a:ext uri="{28A0092B-C50C-407E-A947-70E740481C1C}">
                <a14:useLocalDpi xmlns:a14="http://schemas.microsoft.com/office/drawing/2010/main" val="0"/>
              </a:ext>
            </a:extLst>
          </a:blip>
          <a:srcRect b="13741"/>
          <a:stretch/>
        </p:blipFill>
        <p:spPr bwMode="auto">
          <a:xfrm>
            <a:off x="7706183" y="2573111"/>
            <a:ext cx="1475740" cy="2543175"/>
          </a:xfrm>
          <a:prstGeom prst="rect">
            <a:avLst/>
          </a:prstGeom>
          <a:noFill/>
          <a:ln>
            <a:noFill/>
          </a:ln>
          <a:extLst>
            <a:ext uri="{53640926-AAD7-44D8-BBD7-CCE9431645EC}">
              <a14:shadowObscured xmlns:a14="http://schemas.microsoft.com/office/drawing/2010/main"/>
            </a:ext>
          </a:extLst>
        </p:spPr>
      </p:pic>
      <p:pic>
        <p:nvPicPr>
          <p:cNvPr id="8" name="Picture 7" descr="D:\arie titip\Kuliah\Materi 6\WhatsApp Image 2021-10-31 at 08.56.54.jpeg"/>
          <p:cNvPicPr/>
          <p:nvPr/>
        </p:nvPicPr>
        <p:blipFill rotWithShape="1">
          <a:blip r:embed="rId6" cstate="print">
            <a:extLst>
              <a:ext uri="{28A0092B-C50C-407E-A947-70E740481C1C}">
                <a14:useLocalDpi xmlns:a14="http://schemas.microsoft.com/office/drawing/2010/main" val="0"/>
              </a:ext>
            </a:extLst>
          </a:blip>
          <a:srcRect b="13835"/>
          <a:stretch/>
        </p:blipFill>
        <p:spPr bwMode="auto">
          <a:xfrm>
            <a:off x="9753652" y="2623049"/>
            <a:ext cx="1471295" cy="25336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624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40" y="2684417"/>
            <a:ext cx="10018713" cy="1752599"/>
          </a:xfrm>
        </p:spPr>
        <p:txBody>
          <a:bodyPr>
            <a:normAutofit/>
          </a:bodyPr>
          <a:lstStyle/>
          <a:p>
            <a:r>
              <a:rPr lang="id-ID" sz="7200" dirty="0" smtClean="0">
                <a:latin typeface="Calibri" panose="020F0502020204030204" pitchFamily="34" charset="0"/>
                <a:cs typeface="Calibri" panose="020F0502020204030204" pitchFamily="34" charset="0"/>
              </a:rPr>
              <a:t>Terima kasih</a:t>
            </a:r>
            <a:endParaRPr lang="id-ID"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888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TotalTime>
  <Words>15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SOFTWARE APLIKASI ILMU SOSIAL DAN BUDAYA</vt:lpstr>
      <vt:lpstr>PowerPoint Presentation</vt:lpstr>
      <vt:lpstr>SOFTWARE APLIKASI   Software Aplikasi Ilmu Sosial dan Budaya ini berisi tentang materi dan penjelasan mengenai ilmu sosial budaya, dalam aplikasi ini ada beberapa bab dan sub bab, fitur dibawah ini dapat memudahkan pengguna aplikasi untuk memilih materi mana yang ingin dipelajari </vt:lpstr>
      <vt:lpstr>PowerPoint Presentation</vt:lpstr>
      <vt:lpstr>PowerPoint Presentation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APLIKASI ILMU SOSIAL DAN BUDAYA</dc:title>
  <dc:creator>Acer</dc:creator>
  <cp:lastModifiedBy>Acer</cp:lastModifiedBy>
  <cp:revision>4</cp:revision>
  <dcterms:created xsi:type="dcterms:W3CDTF">2021-11-01T09:54:12Z</dcterms:created>
  <dcterms:modified xsi:type="dcterms:W3CDTF">2021-11-01T10:20:01Z</dcterms:modified>
</cp:coreProperties>
</file>