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301" r:id="rId3"/>
    <p:sldId id="303" r:id="rId4"/>
    <p:sldId id="280" r:id="rId5"/>
    <p:sldId id="308" r:id="rId6"/>
    <p:sldId id="311" r:id="rId7"/>
    <p:sldId id="30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613" autoAdjust="0"/>
  </p:normalViewPr>
  <p:slideViewPr>
    <p:cSldViewPr snapToGrid="0">
      <p:cViewPr varScale="1">
        <p:scale>
          <a:sx n="47" d="100"/>
          <a:sy n="47" d="100"/>
        </p:scale>
        <p:origin x="1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C850D-F5E7-4FF0-9416-DF7AC68DA822}" type="datetimeFigureOut">
              <a:rPr lang="id-ID" smtClean="0"/>
              <a:t>21/02/2019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60918-7969-4680-9097-C9BA29B221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1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593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57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49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399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433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00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risinyal.com/?p=752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endParaRPr lang="en-US" dirty="0" smtClean="0"/>
          </a:p>
          <a:p>
            <a:endParaRPr lang="en-US" dirty="0"/>
          </a:p>
          <a:p>
            <a:r>
              <a:rPr lang="id-ID" sz="4400" b="1" dirty="0" smtClean="0"/>
              <a:t>SOFTWARE</a:t>
            </a:r>
            <a:endParaRPr lang="id-ID" sz="4400" dirty="0"/>
          </a:p>
          <a:p>
            <a:endParaRPr lang="en-US" dirty="0" smtClean="0"/>
          </a:p>
          <a:p>
            <a:r>
              <a:rPr lang="en-US" dirty="0" smtClean="0"/>
              <a:t>Ulya </a:t>
            </a:r>
            <a:r>
              <a:rPr lang="en-US" dirty="0" err="1" smtClean="0"/>
              <a:t>Anisatur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31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SOFTWARE DAN HARDWARE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20896"/>
            <a:ext cx="4358363" cy="398846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2320896"/>
            <a:ext cx="3865057" cy="3744274"/>
          </a:xfrm>
        </p:spPr>
      </p:pic>
    </p:spTree>
    <p:extLst>
      <p:ext uri="{BB962C8B-B14F-4D97-AF65-F5344CB8AC3E}">
        <p14:creationId xmlns:p14="http://schemas.microsoft.com/office/powerpoint/2010/main" val="8967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SOFTWARE DAN APLIKASI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APLIKASI</a:t>
            </a:r>
            <a:endParaRPr lang="id-ID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27564"/>
            <a:ext cx="4345996" cy="3977147"/>
          </a:xfrm>
        </p:spPr>
      </p:pic>
      <p:pic>
        <p:nvPicPr>
          <p:cNvPr id="8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2971052"/>
            <a:ext cx="4754563" cy="3333659"/>
          </a:xfrm>
        </p:spPr>
      </p:pic>
    </p:spTree>
    <p:extLst>
      <p:ext uri="{BB962C8B-B14F-4D97-AF65-F5344CB8AC3E}">
        <p14:creationId xmlns:p14="http://schemas.microsoft.com/office/powerpoint/2010/main" val="22132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022486"/>
            <a:ext cx="10162309" cy="4295187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id-ID" sz="2800" dirty="0" smtClean="0"/>
              <a:t>PROPIETARY SOFTWARE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Tw Cen MT" panose="020B0602020104020603" pitchFamily="34" charset="0"/>
              <a:buAutoNum type="arabicPeriod"/>
            </a:pPr>
            <a:r>
              <a:rPr lang="id-ID" sz="2800" dirty="0"/>
              <a:t>ADWARE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id-ID" sz="2800" dirty="0" smtClean="0"/>
              <a:t>BEERWARE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id-ID" sz="2800" dirty="0" smtClean="0"/>
              <a:t>FREEWARE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id-ID" sz="2800" dirty="0" smtClean="0"/>
              <a:t>SHAREWARE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id-ID" sz="2800" dirty="0" smtClean="0"/>
              <a:t>SPYWARE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id-ID" sz="2800" dirty="0" smtClean="0"/>
              <a:t>OPENSOURCE</a:t>
            </a:r>
            <a:r>
              <a:rPr lang="id-ID" sz="2800" dirty="0"/>
              <a:t/>
            </a:r>
            <a:br>
              <a:rPr lang="id-ID" sz="2800" dirty="0"/>
            </a:br>
            <a:endParaRPr lang="id-ID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JENIS-JENIS software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8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2022486"/>
            <a:ext cx="6220442" cy="34846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software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dirty="0" smtClean="0">
                <a:solidFill>
                  <a:srgbClr val="FF0000"/>
                </a:solidFill>
              </a:rPr>
              <a:t>DIBIDANG KESEHATAN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23017" y="3054927"/>
            <a:ext cx="3512127" cy="2452254"/>
          </a:xfrm>
        </p:spPr>
        <p:txBody>
          <a:bodyPr>
            <a:normAutofit fontScale="92500" lnSpcReduction="20000"/>
          </a:bodyPr>
          <a:lstStyle/>
          <a:p>
            <a:r>
              <a:rPr lang="id-ID" sz="2400" dirty="0"/>
              <a:t>Lose it Weight Loss App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>
                <a:hlinkClick r:id="rId4"/>
              </a:rPr>
              <a:t>https</a:t>
            </a:r>
            <a:r>
              <a:rPr lang="id-ID" dirty="0">
                <a:hlinkClick r:id="rId4"/>
              </a:rPr>
              <a:t>://carisinyal.com/?p=7523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90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Software</a:t>
            </a:r>
            <a:r>
              <a:rPr lang="en-US" dirty="0" smtClean="0"/>
              <a:t> - </a:t>
            </a:r>
            <a:r>
              <a:rPr lang="en-US" dirty="0" err="1" smtClean="0"/>
              <a:t>contoh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24127" y="1371383"/>
            <a:ext cx="10011017" cy="639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dirty="0">
                <a:solidFill>
                  <a:srgbClr val="FF0000"/>
                </a:solidFill>
              </a:rPr>
              <a:t>Aplikasi Lose it Weight Loss </a:t>
            </a:r>
            <a:r>
              <a:rPr lang="id-ID" sz="3200" dirty="0" smtClean="0">
                <a:solidFill>
                  <a:srgbClr val="FF0000"/>
                </a:solidFill>
              </a:rPr>
              <a:t>App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24126" y="2011053"/>
            <a:ext cx="10011018" cy="4298307"/>
          </a:xfrm>
        </p:spPr>
        <p:txBody>
          <a:bodyPr>
            <a:noAutofit/>
          </a:bodyPr>
          <a:lstStyle/>
          <a:p>
            <a:pPr marL="269875" indent="-2698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 smtClean="0"/>
              <a:t>Aplikasi program </a:t>
            </a:r>
            <a:r>
              <a:rPr lang="id-ID" dirty="0"/>
              <a:t>diet ini akan memuluskan usaha Anda untuk memperoleh berat badan yang </a:t>
            </a:r>
            <a:r>
              <a:rPr lang="id-ID" dirty="0" smtClean="0"/>
              <a:t>ideal</a:t>
            </a:r>
          </a:p>
          <a:p>
            <a:pPr marL="269875" indent="-2698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1088" algn="l"/>
                <a:tab pos="1350963" algn="l"/>
              </a:tabLst>
            </a:pPr>
            <a:r>
              <a:rPr lang="id-ID" dirty="0" smtClean="0"/>
              <a:t>Program	:</a:t>
            </a:r>
          </a:p>
          <a:p>
            <a:pPr marL="539750" indent="-2698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539750" algn="l"/>
                <a:tab pos="1350963" algn="l"/>
              </a:tabLst>
            </a:pPr>
            <a:r>
              <a:rPr lang="id-ID" dirty="0"/>
              <a:t>Input berupa kondisi tubuh secara riil. BB, TB, penyakit yang diderita dan makanan yang bisa menimbulkan alergi untu tubuhnya</a:t>
            </a:r>
          </a:p>
          <a:p>
            <a:pPr marL="539750" indent="-2698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539750" algn="l"/>
                <a:tab pos="1350963" algn="l"/>
              </a:tabLst>
            </a:pPr>
            <a:r>
              <a:rPr lang="id-ID" dirty="0"/>
              <a:t>Program berupa perhitungan untuk </a:t>
            </a:r>
            <a:r>
              <a:rPr lang="id-ID" dirty="0" smtClean="0"/>
              <a:t>kondisi </a:t>
            </a:r>
            <a:r>
              <a:rPr lang="id-ID" dirty="0"/>
              <a:t>badan </a:t>
            </a:r>
            <a:r>
              <a:rPr lang="id-ID" dirty="0" smtClean="0"/>
              <a:t>ideal </a:t>
            </a:r>
            <a:r>
              <a:rPr lang="id-ID" dirty="0"/>
              <a:t>sesuai dengan BB dan TB juga olahraga </a:t>
            </a:r>
            <a:r>
              <a:rPr lang="id-ID" dirty="0" smtClean="0"/>
              <a:t>sesuai penyakit </a:t>
            </a:r>
            <a:r>
              <a:rPr lang="id-ID" dirty="0"/>
              <a:t>yang dimiliki dan </a:t>
            </a:r>
            <a:r>
              <a:rPr lang="id-ID" dirty="0" smtClean="0"/>
              <a:t>pengkombinasian makanan.</a:t>
            </a:r>
            <a:endParaRPr lang="id-ID" dirty="0"/>
          </a:p>
          <a:p>
            <a:pPr marL="539750" indent="-2698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539750" algn="l"/>
                <a:tab pos="1350963" algn="l"/>
              </a:tabLst>
            </a:pPr>
            <a:r>
              <a:rPr lang="id-ID" dirty="0"/>
              <a:t>Output berupa asupan makanan yang bisa dinikmati setiap hari ditambah olahraga dengan waktu yang sesuai sehingga target penurunan badan dapat tercapai dalam jangka waktu yang ditentukan</a:t>
            </a:r>
            <a:endParaRPr lang="id-ID" dirty="0" smtClean="0"/>
          </a:p>
          <a:p>
            <a:pPr marL="269875" indent="-26987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1081088" algn="l"/>
                <a:tab pos="1350963" algn="l"/>
              </a:tabLst>
            </a:pPr>
            <a:r>
              <a:rPr lang="id-ID" dirty="0" smtClean="0"/>
              <a:t>Software dibangun menggunakan Android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81088" algn="l"/>
                <a:tab pos="1350963" algn="l"/>
              </a:tabLst>
            </a:pPr>
            <a:r>
              <a:rPr lang="id-ID" dirty="0" smtClean="0"/>
              <a:t>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0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564" y="2022486"/>
            <a:ext cx="10162309" cy="4295187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/>
              <a:t>TUGAS KELOMPOK</a:t>
            </a:r>
          </a:p>
          <a:p>
            <a:pPr marL="354013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id-ID" sz="2400" dirty="0" smtClean="0"/>
              <a:t>Masing2 kelompok melakukan analisa dari segi Komputer dan Masyarakat mengenai software aplikasi yang beredar di masyarakat.</a:t>
            </a:r>
          </a:p>
          <a:p>
            <a:pPr marL="354013" lvl="0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id-ID" sz="2400" dirty="0" smtClean="0"/>
              <a:t>Pendidikan, Pemerintahan, Infrastruktur, Sosial Masyarakat, Hukum Humaniora dan Hiburan.</a:t>
            </a:r>
          </a:p>
          <a:p>
            <a:pPr marL="354013" lvl="0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269875" algn="l"/>
              </a:tabLst>
            </a:pPr>
            <a:r>
              <a:rPr lang="id-ID" sz="2400" dirty="0" smtClean="0"/>
              <a:t>Tambahkan Analisa dari Output dan Outcome Software Aplikasi tersebut.</a:t>
            </a:r>
          </a:p>
          <a:p>
            <a:pPr marL="354013" lvl="0" indent="-354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269875" algn="l"/>
              </a:tabLst>
            </a:pPr>
            <a:r>
              <a:rPr lang="id-ID" sz="2400" dirty="0" smtClean="0"/>
              <a:t>Presentasikan</a:t>
            </a:r>
            <a:endParaRPr lang="id-ID" sz="24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4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2870"/>
            <a:ext cx="9720072" cy="1499616"/>
          </a:xfrm>
        </p:spPr>
        <p:txBody>
          <a:bodyPr/>
          <a:lstStyle/>
          <a:p>
            <a:r>
              <a:rPr lang="id-ID" dirty="0" smtClean="0"/>
              <a:t>software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84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10857</TotalTime>
  <Words>111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Tw Cen MT</vt:lpstr>
      <vt:lpstr>Tw Cen MT Condensed</vt:lpstr>
      <vt:lpstr>Wingdings</vt:lpstr>
      <vt:lpstr>Wingdings 3</vt:lpstr>
      <vt:lpstr>Integral</vt:lpstr>
      <vt:lpstr>Komputer dan masyarakat</vt:lpstr>
      <vt:lpstr>SOFTWARE DAN HARDWARE</vt:lpstr>
      <vt:lpstr>SOFTWARE DAN APLIKASI</vt:lpstr>
      <vt:lpstr>JENIS-JENIS software</vt:lpstr>
      <vt:lpstr>software</vt:lpstr>
      <vt:lpstr>Software - contoh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Komputer dan masyarakat</dc:title>
  <dc:creator>Ulya</dc:creator>
  <cp:lastModifiedBy>Ulya</cp:lastModifiedBy>
  <cp:revision>85</cp:revision>
  <dcterms:created xsi:type="dcterms:W3CDTF">2016-11-28T20:22:03Z</dcterms:created>
  <dcterms:modified xsi:type="dcterms:W3CDTF">2019-02-21T01:51:17Z</dcterms:modified>
</cp:coreProperties>
</file>