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78" r:id="rId3"/>
    <p:sldId id="279" r:id="rId4"/>
    <p:sldId id="281" r:id="rId5"/>
    <p:sldId id="280" r:id="rId6"/>
    <p:sldId id="282" r:id="rId7"/>
    <p:sldId id="285" r:id="rId8"/>
    <p:sldId id="286" r:id="rId9"/>
    <p:sldId id="287" r:id="rId10"/>
    <p:sldId id="28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273" autoAdjust="0"/>
  </p:normalViewPr>
  <p:slideViewPr>
    <p:cSldViewPr snapToGrid="0">
      <p:cViewPr varScale="1">
        <p:scale>
          <a:sx n="47" d="100"/>
          <a:sy n="47" d="100"/>
        </p:scale>
        <p:origin x="7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BDA958-91E4-487D-B143-187AF8C8C845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9E2EC9-5C6C-4D13-B8C5-CD9CF371471A}">
      <dgm:prSet phldrT="[Text]" custT="1"/>
      <dgm:spPr/>
      <dgm:t>
        <a:bodyPr/>
        <a:lstStyle/>
        <a:p>
          <a:r>
            <a:rPr lang="en-US" sz="2000" dirty="0" smtClean="0">
              <a:latin typeface="Calibri" panose="020F0502020204030204" pitchFamily="34" charset="0"/>
              <a:cs typeface="Calibri" panose="020F0502020204030204" pitchFamily="34" charset="0"/>
            </a:rPr>
            <a:t>1949 - EDVAC</a:t>
          </a:r>
          <a:endParaRPr lang="en-US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FA250CA-BD42-4D66-A3E4-D7FF7BCE6BD5}" type="parTrans" cxnId="{9BA5403D-53EB-4F71-8D6D-5D629C1354B8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40300ED-62A6-41CF-B71F-1F944125651D}" type="sibTrans" cxnId="{9BA5403D-53EB-4F71-8D6D-5D629C1354B8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53F6D53-95EE-4A24-9DEB-15A1005DC4ED}">
      <dgm:prSet phldrT="[Text]" custT="1"/>
      <dgm:spPr/>
      <dgm:t>
        <a:bodyPr/>
        <a:lstStyle/>
        <a:p>
          <a:r>
            <a:rPr lang="en-US" sz="1600" dirty="0" smtClean="0">
              <a:latin typeface="Calibri" panose="020F0502020204030204" pitchFamily="34" charset="0"/>
              <a:cs typeface="Calibri" panose="020F0502020204030204" pitchFamily="34" charset="0"/>
            </a:rPr>
            <a:t>Game Core </a:t>
          </a:r>
          <a:r>
            <a:rPr lang="en-US" sz="1600" dirty="0" err="1" smtClean="0">
              <a:latin typeface="Calibri" panose="020F0502020204030204" pitchFamily="34" charset="0"/>
              <a:cs typeface="Calibri" panose="020F0502020204030204" pitchFamily="34" charset="0"/>
            </a:rPr>
            <a:t>Wrs</a:t>
          </a:r>
          <a:endParaRPr lang="en-US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86E0E19-B8F7-435F-91F3-811C7037EF63}" type="parTrans" cxnId="{FAC88E78-EE1B-407B-AA1D-9A1D98FAE9A2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9B922F7-5FE6-4E0D-9BC4-4305C188741E}" type="sibTrans" cxnId="{FAC88E78-EE1B-407B-AA1D-9A1D98FAE9A2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CECACE6-3C6C-4452-BDC7-8408DE383C4B}">
      <dgm:prSet phldrT="[Text]" custT="1"/>
      <dgm:spPr/>
      <dgm:t>
        <a:bodyPr/>
        <a:lstStyle/>
        <a:p>
          <a:r>
            <a:rPr lang="en-US" sz="2000" dirty="0" smtClean="0">
              <a:latin typeface="Calibri" panose="020F0502020204030204" pitchFamily="34" charset="0"/>
              <a:cs typeface="Calibri" panose="020F0502020204030204" pitchFamily="34" charset="0"/>
            </a:rPr>
            <a:t>1987 - @Brain</a:t>
          </a:r>
          <a:endParaRPr lang="en-US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B5F6736-DF68-4E5B-918E-1E95077A2B67}" type="parTrans" cxnId="{E371A321-A4B8-4545-B4E3-69C90D5806E2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C6DBCDE-7846-4E18-8489-713D0AA5A7F5}" type="sibTrans" cxnId="{E371A321-A4B8-4545-B4E3-69C90D5806E2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871A5B9-3243-469F-B3E5-596AF16C0002}">
      <dgm:prSet phldrT="[Text]" custT="1"/>
      <dgm:spPr/>
      <dgm:t>
        <a:bodyPr/>
        <a:lstStyle/>
        <a:p>
          <a:r>
            <a:rPr lang="en-US" sz="1600" dirty="0" smtClean="0">
              <a:latin typeface="Calibri" panose="020F0502020204030204" pitchFamily="34" charset="0"/>
              <a:cs typeface="Calibri" panose="020F0502020204030204" pitchFamily="34" charset="0"/>
            </a:rPr>
            <a:t>Virus Jerusalem</a:t>
          </a:r>
          <a:endParaRPr lang="en-US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C5A9F15-9FE1-4D87-895E-A96F62ACF87C}" type="parTrans" cxnId="{56222ED0-0707-4BFA-A606-2774F026941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36BD527-6D69-4B4F-ACF6-FDDDE1BD9EF1}" type="sibTrans" cxnId="{56222ED0-0707-4BFA-A606-2774F026941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99C1D58-87E7-43E3-BB9C-E445098A13BF}">
      <dgm:prSet phldrT="[Text]" custT="1"/>
      <dgm:spPr/>
      <dgm:t>
        <a:bodyPr/>
        <a:lstStyle/>
        <a:p>
          <a:r>
            <a:rPr lang="en-US" sz="2000" dirty="0" smtClean="0">
              <a:latin typeface="Calibri" panose="020F0502020204030204" pitchFamily="34" charset="0"/>
              <a:cs typeface="Calibri" panose="020F0502020204030204" pitchFamily="34" charset="0"/>
            </a:rPr>
            <a:t>1988 – Stoned Virus</a:t>
          </a:r>
          <a:endParaRPr lang="en-US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ACBE00A-2EC3-49DB-9D30-DF014C385D68}" type="parTrans" cxnId="{106FE77B-F863-4206-B110-1FFF1B2AD4BB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4D77570-4FB3-442D-8B03-74880DD4A016}" type="sibTrans" cxnId="{106FE77B-F863-4206-B110-1FFF1B2AD4BB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E09B72C-45DE-4711-BC77-8D3BA191EF32}">
      <dgm:prSet phldrT="[Text]" custT="1"/>
      <dgm:spPr/>
      <dgm:t>
        <a:bodyPr/>
        <a:lstStyle/>
        <a:p>
          <a:r>
            <a:rPr lang="en-US" sz="1600" dirty="0" smtClean="0">
              <a:latin typeface="Calibri" panose="020F0502020204030204" pitchFamily="34" charset="0"/>
              <a:cs typeface="Calibri" panose="020F0502020204030204" pitchFamily="34" charset="0"/>
            </a:rPr>
            <a:t>Virus Pakistan</a:t>
          </a:r>
          <a:endParaRPr lang="en-US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E820D8F-115F-4825-AD51-6054CECC6BF3}" type="parTrans" cxnId="{BBD1075F-5AC7-43F1-B231-0F27740CC85B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58F193C-5793-49E0-8F83-0A12BBCD2F36}" type="sibTrans" cxnId="{BBD1075F-5AC7-43F1-B231-0F27740CC85B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26ADB51-BDDF-4947-989D-7C7CE2CB226F}">
      <dgm:prSet custT="1"/>
      <dgm:spPr/>
      <dgm:t>
        <a:bodyPr/>
        <a:lstStyle/>
        <a:p>
          <a:r>
            <a:rPr lang="en-US" sz="2000" dirty="0" smtClean="0">
              <a:latin typeface="Calibri" panose="020F0502020204030204" pitchFamily="34" charset="0"/>
              <a:cs typeface="Calibri" panose="020F0502020204030204" pitchFamily="34" charset="0"/>
            </a:rPr>
            <a:t>1989 – Trojan Virus</a:t>
          </a:r>
          <a:endParaRPr lang="en-US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DBC4FDF-DE1B-4A88-9C42-1DF350E4F3A6}" type="parTrans" cxnId="{7FC011A8-BC5F-4436-B43F-4F8837D9D2E2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74DBE31-552E-42E1-869A-2696D2D4D4EE}" type="sibTrans" cxnId="{7FC011A8-BC5F-4436-B43F-4F8837D9D2E2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03B863F-6C08-4DB9-999B-D48A72D21DD5}">
      <dgm:prSet custT="1"/>
      <dgm:spPr/>
      <dgm:t>
        <a:bodyPr/>
        <a:lstStyle/>
        <a:p>
          <a:r>
            <a:rPr lang="en-US" sz="2000" dirty="0" smtClean="0">
              <a:latin typeface="Calibri" panose="020F0502020204030204" pitchFamily="34" charset="0"/>
              <a:cs typeface="Calibri" panose="020F0502020204030204" pitchFamily="34" charset="0"/>
            </a:rPr>
            <a:t>1990.an</a:t>
          </a:r>
          <a:endParaRPr lang="en-US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47B0EEE-7035-468E-8B39-A567203B49D8}" type="parTrans" cxnId="{4E0AF182-EE3B-4A93-B382-7EF71B8CE21C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8CB0106-9F78-4D6A-953B-F0CD8FB08F08}" type="sibTrans" cxnId="{4E0AF182-EE3B-4A93-B382-7EF71B8CE21C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B22717D-08FB-45F2-B490-0851659FAD51}">
      <dgm:prSet custT="1"/>
      <dgm:spPr/>
      <dgm:t>
        <a:bodyPr/>
        <a:lstStyle/>
        <a:p>
          <a:r>
            <a:rPr lang="en-US" sz="1600" dirty="0" smtClean="0">
              <a:latin typeface="Calibri" panose="020F0502020204030204" pitchFamily="34" charset="0"/>
              <a:cs typeface="Calibri" panose="020F0502020204030204" pitchFamily="34" charset="0"/>
            </a:rPr>
            <a:t>Virus Tequila - </a:t>
          </a:r>
          <a:r>
            <a:rPr lang="en-US" sz="1600" dirty="0" err="1" smtClean="0">
              <a:latin typeface="Calibri" panose="020F0502020204030204" pitchFamily="34" charset="0"/>
              <a:cs typeface="Calibri" panose="020F0502020204030204" pitchFamily="34" charset="0"/>
            </a:rPr>
            <a:t>Michaelangelo</a:t>
          </a:r>
          <a:endParaRPr lang="en-US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6246CFF-3EA5-4569-BA22-75C27C9D2230}" type="parTrans" cxnId="{D5511B1F-5ED7-4045-90E6-374A2BA2807B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CB89B76-38D4-48FA-8C8C-1559FC60A3F1}" type="sibTrans" cxnId="{D5511B1F-5ED7-4045-90E6-374A2BA2807B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A46B6EF-688A-4205-8322-81A2EACECFC4}">
      <dgm:prSet/>
      <dgm:spPr/>
      <dgm:t>
        <a:bodyPr/>
        <a:lstStyle/>
        <a:p>
          <a:r>
            <a:rPr lang="en-US" dirty="0" err="1" smtClean="0"/>
            <a:t>dst</a:t>
          </a:r>
          <a:endParaRPr lang="en-US" dirty="0"/>
        </a:p>
      </dgm:t>
    </dgm:pt>
    <dgm:pt modelId="{27DE1D3A-4808-4C20-A8DE-B9031F6C6B2B}" type="parTrans" cxnId="{9748B202-586F-44BF-AAFB-85981FDD3D1C}">
      <dgm:prSet/>
      <dgm:spPr/>
      <dgm:t>
        <a:bodyPr/>
        <a:lstStyle/>
        <a:p>
          <a:endParaRPr lang="en-US"/>
        </a:p>
      </dgm:t>
    </dgm:pt>
    <dgm:pt modelId="{E0595BE2-B1F7-4226-8F95-BD480448B148}" type="sibTrans" cxnId="{9748B202-586F-44BF-AAFB-85981FDD3D1C}">
      <dgm:prSet/>
      <dgm:spPr/>
      <dgm:t>
        <a:bodyPr/>
        <a:lstStyle/>
        <a:p>
          <a:endParaRPr lang="en-US"/>
        </a:p>
      </dgm:t>
    </dgm:pt>
    <dgm:pt modelId="{2A081199-920D-46F3-AF56-165E52A4C7BD}" type="pres">
      <dgm:prSet presAssocID="{6CBDA958-91E4-487D-B143-187AF8C8C845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38E37DC-FFD7-4590-8B4A-1B1F92EB1E45}" type="pres">
      <dgm:prSet presAssocID="{E99E2EC9-5C6C-4D13-B8C5-CD9CF371471A}" presName="composite" presStyleCnt="0"/>
      <dgm:spPr/>
    </dgm:pt>
    <dgm:pt modelId="{AAA59713-3A62-4F9F-95EA-02595F63C4F2}" type="pres">
      <dgm:prSet presAssocID="{E99E2EC9-5C6C-4D13-B8C5-CD9CF371471A}" presName="bentUpArrow1" presStyleLbl="alignImgPlace1" presStyleIdx="0" presStyleCnt="5" custLinFactNeighborX="-50615" custLinFactNeighborY="-24695"/>
      <dgm:spPr/>
    </dgm:pt>
    <dgm:pt modelId="{6ED8DFFE-5921-4200-AACC-D6C6CA7F8CC3}" type="pres">
      <dgm:prSet presAssocID="{E99E2EC9-5C6C-4D13-B8C5-CD9CF371471A}" presName="ParentText" presStyleLbl="node1" presStyleIdx="0" presStyleCnt="6" custScaleX="176610" custScaleY="61055" custLinFactNeighborY="-356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82EB0C-082A-4E05-A7F3-CC7B3E7DE6AB}" type="pres">
      <dgm:prSet presAssocID="{E99E2EC9-5C6C-4D13-B8C5-CD9CF371471A}" presName="ChildText" presStyleLbl="revTx" presStyleIdx="0" presStyleCnt="5" custScaleX="259177" custLinFactX="50860" custLinFactNeighborX="100000" custLinFactNeighborY="-1214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B2A781-30B8-4247-8833-E17AB5167812}" type="pres">
      <dgm:prSet presAssocID="{340300ED-62A6-41CF-B71F-1F944125651D}" presName="sibTrans" presStyleCnt="0"/>
      <dgm:spPr/>
    </dgm:pt>
    <dgm:pt modelId="{85F39A14-B668-4ACA-B148-6F82A4584A3D}" type="pres">
      <dgm:prSet presAssocID="{1CECACE6-3C6C-4452-BDC7-8408DE383C4B}" presName="composite" presStyleCnt="0"/>
      <dgm:spPr/>
    </dgm:pt>
    <dgm:pt modelId="{705811DE-D43E-4C0C-B9A6-2E93FCA6312A}" type="pres">
      <dgm:prSet presAssocID="{1CECACE6-3C6C-4452-BDC7-8408DE383C4B}" presName="bentUpArrow1" presStyleLbl="alignImgPlace1" presStyleIdx="1" presStyleCnt="5" custLinFactNeighborX="-65076" custLinFactNeighborY="-26753"/>
      <dgm:spPr/>
    </dgm:pt>
    <dgm:pt modelId="{CEB281F4-FED0-49CA-9890-F2D290C4C45A}" type="pres">
      <dgm:prSet presAssocID="{1CECACE6-3C6C-4452-BDC7-8408DE383C4B}" presName="ParentText" presStyleLbl="node1" presStyleIdx="1" presStyleCnt="6" custScaleX="149275" custScaleY="54319" custLinFactNeighborX="-47083" custLinFactNeighborY="-1091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5D0D7E-71D1-4E48-9E6C-A96BCE86169F}" type="pres">
      <dgm:prSet presAssocID="{1CECACE6-3C6C-4452-BDC7-8408DE383C4B}" presName="ChildText" presStyleLbl="revTx" presStyleIdx="1" presStyleCnt="5" custScaleX="243152" custLinFactX="2646" custLinFactNeighborX="100000" custLinFactNeighborY="-674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88E232-58A9-4395-BA76-51824A8D9C2D}" type="pres">
      <dgm:prSet presAssocID="{8C6DBCDE-7846-4E18-8489-713D0AA5A7F5}" presName="sibTrans" presStyleCnt="0"/>
      <dgm:spPr/>
    </dgm:pt>
    <dgm:pt modelId="{F4F6FC68-385C-4F6D-B697-AA38E1AF49B6}" type="pres">
      <dgm:prSet presAssocID="{099C1D58-87E7-43E3-BB9C-E445098A13BF}" presName="composite" presStyleCnt="0"/>
      <dgm:spPr/>
    </dgm:pt>
    <dgm:pt modelId="{9710507A-E57D-4667-86E8-D6F21186BDC9}" type="pres">
      <dgm:prSet presAssocID="{099C1D58-87E7-43E3-BB9C-E445098A13BF}" presName="bentUpArrow1" presStyleLbl="alignImgPlace1" presStyleIdx="2" presStyleCnt="5" custLinFactX="-26537" custLinFactNeighborX="-100000" custLinFactNeighborY="-32927"/>
      <dgm:spPr/>
    </dgm:pt>
    <dgm:pt modelId="{803BD73A-396F-4F61-BBBF-6BEC09395FD1}" type="pres">
      <dgm:prSet presAssocID="{099C1D58-87E7-43E3-BB9C-E445098A13BF}" presName="ParentText" presStyleLbl="node1" presStyleIdx="2" presStyleCnt="6" custScaleX="195917" custScaleY="56539" custLinFactNeighborX="-67865" custLinFactNeighborY="-873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BD8FE-629C-4002-8CC9-00D29A4EBDEA}" type="pres">
      <dgm:prSet presAssocID="{099C1D58-87E7-43E3-BB9C-E445098A13BF}" presName="ChildText" presStyleLbl="revTx" presStyleIdx="2" presStyleCnt="5" custScaleX="278826" custLinFactX="100000" custLinFactNeighborX="154963" custLinFactNeighborY="9833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4E5DA1-0D5E-453A-B430-AF1640030AE3}" type="pres">
      <dgm:prSet presAssocID="{B4D77570-4FB3-442D-8B03-74880DD4A016}" presName="sibTrans" presStyleCnt="0"/>
      <dgm:spPr/>
    </dgm:pt>
    <dgm:pt modelId="{EAD63552-8A4A-44EE-86C1-E324A1203B07}" type="pres">
      <dgm:prSet presAssocID="{E26ADB51-BDDF-4947-989D-7C7CE2CB226F}" presName="composite" presStyleCnt="0"/>
      <dgm:spPr/>
    </dgm:pt>
    <dgm:pt modelId="{37FA440D-3E05-4816-97B9-BF6037012076}" type="pres">
      <dgm:prSet presAssocID="{E26ADB51-BDDF-4947-989D-7C7CE2CB226F}" presName="bentUpArrow1" presStyleLbl="alignImgPlace1" presStyleIdx="3" presStyleCnt="5" custLinFactX="-59075" custLinFactNeighborX="-100000" custLinFactNeighborY="-41159"/>
      <dgm:spPr/>
    </dgm:pt>
    <dgm:pt modelId="{88790F56-1B62-499B-80D1-321355D24EBD}" type="pres">
      <dgm:prSet presAssocID="{E26ADB51-BDDF-4947-989D-7C7CE2CB226F}" presName="ParentText" presStyleLbl="node1" presStyleIdx="3" presStyleCnt="6" custScaleX="201371" custScaleY="58071" custLinFactNeighborX="-82074" custLinFactNeighborY="-1353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9EFE34-FBF8-4CC7-ABC2-E07CBD1B0BD6}" type="pres">
      <dgm:prSet presAssocID="{E26ADB51-BDDF-4947-989D-7C7CE2CB226F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5D937D0D-DCFF-40E1-93AC-404E4641AB9A}" type="pres">
      <dgm:prSet presAssocID="{474DBE31-552E-42E1-869A-2696D2D4D4EE}" presName="sibTrans" presStyleCnt="0"/>
      <dgm:spPr/>
    </dgm:pt>
    <dgm:pt modelId="{BEA5D722-4413-42BB-A9AD-25E562022063}" type="pres">
      <dgm:prSet presAssocID="{303B863F-6C08-4DB9-999B-D48A72D21DD5}" presName="composite" presStyleCnt="0"/>
      <dgm:spPr/>
    </dgm:pt>
    <dgm:pt modelId="{6837739F-B13F-4666-AF22-5C5A779D60EE}" type="pres">
      <dgm:prSet presAssocID="{303B863F-6C08-4DB9-999B-D48A72D21DD5}" presName="bentUpArrow1" presStyleLbl="alignImgPlace1" presStyleIdx="4" presStyleCnt="5" custLinFactX="-87097" custLinFactNeighborX="-100000" custLinFactNeighborY="-56459"/>
      <dgm:spPr/>
    </dgm:pt>
    <dgm:pt modelId="{D3E996AE-2060-436C-ACBD-CE7EAE498AF5}" type="pres">
      <dgm:prSet presAssocID="{303B863F-6C08-4DB9-999B-D48A72D21DD5}" presName="ParentText" presStyleLbl="node1" presStyleIdx="4" presStyleCnt="6" custScaleX="149338" custScaleY="47347" custLinFactX="-3925" custLinFactNeighborX="-100000" custLinFactNeighborY="-2379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69C87D-9B9B-47ED-83BC-25009759A69D}" type="pres">
      <dgm:prSet presAssocID="{303B863F-6C08-4DB9-999B-D48A72D21DD5}" presName="ChildText" presStyleLbl="revTx" presStyleIdx="4" presStyleCnt="5" custScaleX="307754" custLinFactNeighborX="20960" custLinFactNeighborY="-3503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6D25EC-F5EC-4DAE-B2B5-4893BD26C100}" type="pres">
      <dgm:prSet presAssocID="{B8CB0106-9F78-4D6A-953B-F0CD8FB08F08}" presName="sibTrans" presStyleCnt="0"/>
      <dgm:spPr/>
    </dgm:pt>
    <dgm:pt modelId="{8B1D903F-9406-45DB-B448-342794D7A6D9}" type="pres">
      <dgm:prSet presAssocID="{6A46B6EF-688A-4205-8322-81A2EACECFC4}" presName="composite" presStyleCnt="0"/>
      <dgm:spPr/>
    </dgm:pt>
    <dgm:pt modelId="{F805BF30-06C1-4EB3-9FF6-80A30EBD6DE1}" type="pres">
      <dgm:prSet presAssocID="{6A46B6EF-688A-4205-8322-81A2EACECFC4}" presName="ParentText" presStyleLbl="node1" presStyleIdx="5" presStyleCnt="6" custLinFactX="-53971" custLinFactNeighborX="-100000" custLinFactNeighborY="-3484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F5C748-2CD9-4ED5-A676-A4342767F2B7}" type="presOf" srcId="{E26ADB51-BDDF-4947-989D-7C7CE2CB226F}" destId="{88790F56-1B62-499B-80D1-321355D24EBD}" srcOrd="0" destOrd="0" presId="urn:microsoft.com/office/officeart/2005/8/layout/StepDownProcess"/>
    <dgm:cxn modelId="{7FC011A8-BC5F-4436-B43F-4F8837D9D2E2}" srcId="{6CBDA958-91E4-487D-B143-187AF8C8C845}" destId="{E26ADB51-BDDF-4947-989D-7C7CE2CB226F}" srcOrd="3" destOrd="0" parTransId="{7DBC4FDF-DE1B-4A88-9C42-1DF350E4F3A6}" sibTransId="{474DBE31-552E-42E1-869A-2696D2D4D4EE}"/>
    <dgm:cxn modelId="{9748B202-586F-44BF-AAFB-85981FDD3D1C}" srcId="{6CBDA958-91E4-487D-B143-187AF8C8C845}" destId="{6A46B6EF-688A-4205-8322-81A2EACECFC4}" srcOrd="5" destOrd="0" parTransId="{27DE1D3A-4808-4C20-A8DE-B9031F6C6B2B}" sibTransId="{E0595BE2-B1F7-4226-8F95-BD480448B148}"/>
    <dgm:cxn modelId="{1ED0DDE3-79F7-4CE6-8AE8-37A369884638}" type="presOf" srcId="{853F6D53-95EE-4A24-9DEB-15A1005DC4ED}" destId="{F682EB0C-082A-4E05-A7F3-CC7B3E7DE6AB}" srcOrd="0" destOrd="0" presId="urn:microsoft.com/office/officeart/2005/8/layout/StepDownProcess"/>
    <dgm:cxn modelId="{8F1398FB-1E39-4956-B8B7-23FF7C5A95C7}" type="presOf" srcId="{099C1D58-87E7-43E3-BB9C-E445098A13BF}" destId="{803BD73A-396F-4F61-BBBF-6BEC09395FD1}" srcOrd="0" destOrd="0" presId="urn:microsoft.com/office/officeart/2005/8/layout/StepDownProcess"/>
    <dgm:cxn modelId="{95DB928C-4AAC-494B-81AD-7343BE04D632}" type="presOf" srcId="{3B22717D-08FB-45F2-B490-0851659FAD51}" destId="{9069C87D-9B9B-47ED-83BC-25009759A69D}" srcOrd="0" destOrd="0" presId="urn:microsoft.com/office/officeart/2005/8/layout/StepDownProcess"/>
    <dgm:cxn modelId="{D5511B1F-5ED7-4045-90E6-374A2BA2807B}" srcId="{303B863F-6C08-4DB9-999B-D48A72D21DD5}" destId="{3B22717D-08FB-45F2-B490-0851659FAD51}" srcOrd="0" destOrd="0" parTransId="{E6246CFF-3EA5-4569-BA22-75C27C9D2230}" sibTransId="{2CB89B76-38D4-48FA-8C8C-1559FC60A3F1}"/>
    <dgm:cxn modelId="{2797A527-9A7F-4080-ABC5-E892997FE63A}" type="presOf" srcId="{E99E2EC9-5C6C-4D13-B8C5-CD9CF371471A}" destId="{6ED8DFFE-5921-4200-AACC-D6C6CA7F8CC3}" srcOrd="0" destOrd="0" presId="urn:microsoft.com/office/officeart/2005/8/layout/StepDownProcess"/>
    <dgm:cxn modelId="{FAC88E78-EE1B-407B-AA1D-9A1D98FAE9A2}" srcId="{E99E2EC9-5C6C-4D13-B8C5-CD9CF371471A}" destId="{853F6D53-95EE-4A24-9DEB-15A1005DC4ED}" srcOrd="0" destOrd="0" parTransId="{D86E0E19-B8F7-435F-91F3-811C7037EF63}" sibTransId="{D9B922F7-5FE6-4E0D-9BC4-4305C188741E}"/>
    <dgm:cxn modelId="{72B4E779-4457-4791-B5C6-3D1F006D82E7}" type="presOf" srcId="{303B863F-6C08-4DB9-999B-D48A72D21DD5}" destId="{D3E996AE-2060-436C-ACBD-CE7EAE498AF5}" srcOrd="0" destOrd="0" presId="urn:microsoft.com/office/officeart/2005/8/layout/StepDownProcess"/>
    <dgm:cxn modelId="{4E0AF182-EE3B-4A93-B382-7EF71B8CE21C}" srcId="{6CBDA958-91E4-487D-B143-187AF8C8C845}" destId="{303B863F-6C08-4DB9-999B-D48A72D21DD5}" srcOrd="4" destOrd="0" parTransId="{A47B0EEE-7035-468E-8B39-A567203B49D8}" sibTransId="{B8CB0106-9F78-4D6A-953B-F0CD8FB08F08}"/>
    <dgm:cxn modelId="{106FE77B-F863-4206-B110-1FFF1B2AD4BB}" srcId="{6CBDA958-91E4-487D-B143-187AF8C8C845}" destId="{099C1D58-87E7-43E3-BB9C-E445098A13BF}" srcOrd="2" destOrd="0" parTransId="{0ACBE00A-2EC3-49DB-9D30-DF014C385D68}" sibTransId="{B4D77570-4FB3-442D-8B03-74880DD4A016}"/>
    <dgm:cxn modelId="{A52669E2-A520-4B3A-B7C6-3E27BBC35633}" type="presOf" srcId="{6A46B6EF-688A-4205-8322-81A2EACECFC4}" destId="{F805BF30-06C1-4EB3-9FF6-80A30EBD6DE1}" srcOrd="0" destOrd="0" presId="urn:microsoft.com/office/officeart/2005/8/layout/StepDownProcess"/>
    <dgm:cxn modelId="{489EEC35-634C-4B62-B033-40B43DD176BE}" type="presOf" srcId="{6CBDA958-91E4-487D-B143-187AF8C8C845}" destId="{2A081199-920D-46F3-AF56-165E52A4C7BD}" srcOrd="0" destOrd="0" presId="urn:microsoft.com/office/officeart/2005/8/layout/StepDownProcess"/>
    <dgm:cxn modelId="{9BA5403D-53EB-4F71-8D6D-5D629C1354B8}" srcId="{6CBDA958-91E4-487D-B143-187AF8C8C845}" destId="{E99E2EC9-5C6C-4D13-B8C5-CD9CF371471A}" srcOrd="0" destOrd="0" parTransId="{8FA250CA-BD42-4D66-A3E4-D7FF7BCE6BD5}" sibTransId="{340300ED-62A6-41CF-B71F-1F944125651D}"/>
    <dgm:cxn modelId="{EB885612-FAF1-4C72-8E0B-EDBB5CBACAA2}" type="presOf" srcId="{1CECACE6-3C6C-4452-BDC7-8408DE383C4B}" destId="{CEB281F4-FED0-49CA-9890-F2D290C4C45A}" srcOrd="0" destOrd="0" presId="urn:microsoft.com/office/officeart/2005/8/layout/StepDownProcess"/>
    <dgm:cxn modelId="{E371A321-A4B8-4545-B4E3-69C90D5806E2}" srcId="{6CBDA958-91E4-487D-B143-187AF8C8C845}" destId="{1CECACE6-3C6C-4452-BDC7-8408DE383C4B}" srcOrd="1" destOrd="0" parTransId="{FB5F6736-DF68-4E5B-918E-1E95077A2B67}" sibTransId="{8C6DBCDE-7846-4E18-8489-713D0AA5A7F5}"/>
    <dgm:cxn modelId="{04BCED1F-3C82-4FA6-B837-81D5A67A203E}" type="presOf" srcId="{5871A5B9-3243-469F-B3E5-596AF16C0002}" destId="{635D0D7E-71D1-4E48-9E6C-A96BCE86169F}" srcOrd="0" destOrd="0" presId="urn:microsoft.com/office/officeart/2005/8/layout/StepDownProcess"/>
    <dgm:cxn modelId="{BBD1075F-5AC7-43F1-B231-0F27740CC85B}" srcId="{099C1D58-87E7-43E3-BB9C-E445098A13BF}" destId="{AE09B72C-45DE-4711-BC77-8D3BA191EF32}" srcOrd="0" destOrd="0" parTransId="{8E820D8F-115F-4825-AD51-6054CECC6BF3}" sibTransId="{258F193C-5793-49E0-8F83-0A12BBCD2F36}"/>
    <dgm:cxn modelId="{56222ED0-0707-4BFA-A606-2774F0269416}" srcId="{1CECACE6-3C6C-4452-BDC7-8408DE383C4B}" destId="{5871A5B9-3243-469F-B3E5-596AF16C0002}" srcOrd="0" destOrd="0" parTransId="{1C5A9F15-9FE1-4D87-895E-A96F62ACF87C}" sibTransId="{A36BD527-6D69-4B4F-ACF6-FDDDE1BD9EF1}"/>
    <dgm:cxn modelId="{D2AB0A6D-D611-462C-BCBB-D2F1C375A156}" type="presOf" srcId="{AE09B72C-45DE-4711-BC77-8D3BA191EF32}" destId="{AC3BD8FE-629C-4002-8CC9-00D29A4EBDEA}" srcOrd="0" destOrd="0" presId="urn:microsoft.com/office/officeart/2005/8/layout/StepDownProcess"/>
    <dgm:cxn modelId="{56CBBFBF-9EF5-46F1-BB69-6558F94075AE}" type="presParOf" srcId="{2A081199-920D-46F3-AF56-165E52A4C7BD}" destId="{D38E37DC-FFD7-4590-8B4A-1B1F92EB1E45}" srcOrd="0" destOrd="0" presId="urn:microsoft.com/office/officeart/2005/8/layout/StepDownProcess"/>
    <dgm:cxn modelId="{CCE8DFA8-0643-43B2-99F4-A0124DBEF4EE}" type="presParOf" srcId="{D38E37DC-FFD7-4590-8B4A-1B1F92EB1E45}" destId="{AAA59713-3A62-4F9F-95EA-02595F63C4F2}" srcOrd="0" destOrd="0" presId="urn:microsoft.com/office/officeart/2005/8/layout/StepDownProcess"/>
    <dgm:cxn modelId="{4398C239-212B-4CB6-A02B-6EDF098DD7FF}" type="presParOf" srcId="{D38E37DC-FFD7-4590-8B4A-1B1F92EB1E45}" destId="{6ED8DFFE-5921-4200-AACC-D6C6CA7F8CC3}" srcOrd="1" destOrd="0" presId="urn:microsoft.com/office/officeart/2005/8/layout/StepDownProcess"/>
    <dgm:cxn modelId="{F443AB27-7266-4367-B3B5-F218AE284A28}" type="presParOf" srcId="{D38E37DC-FFD7-4590-8B4A-1B1F92EB1E45}" destId="{F682EB0C-082A-4E05-A7F3-CC7B3E7DE6AB}" srcOrd="2" destOrd="0" presId="urn:microsoft.com/office/officeart/2005/8/layout/StepDownProcess"/>
    <dgm:cxn modelId="{21668408-47E1-4D3D-BA94-47B4F262817F}" type="presParOf" srcId="{2A081199-920D-46F3-AF56-165E52A4C7BD}" destId="{A3B2A781-30B8-4247-8833-E17AB5167812}" srcOrd="1" destOrd="0" presId="urn:microsoft.com/office/officeart/2005/8/layout/StepDownProcess"/>
    <dgm:cxn modelId="{F830F79F-6C29-43C7-9D5F-A6B4A4E1459B}" type="presParOf" srcId="{2A081199-920D-46F3-AF56-165E52A4C7BD}" destId="{85F39A14-B668-4ACA-B148-6F82A4584A3D}" srcOrd="2" destOrd="0" presId="urn:microsoft.com/office/officeart/2005/8/layout/StepDownProcess"/>
    <dgm:cxn modelId="{F8430A1B-A386-46CF-8008-9EE8C4E1C176}" type="presParOf" srcId="{85F39A14-B668-4ACA-B148-6F82A4584A3D}" destId="{705811DE-D43E-4C0C-B9A6-2E93FCA6312A}" srcOrd="0" destOrd="0" presId="urn:microsoft.com/office/officeart/2005/8/layout/StepDownProcess"/>
    <dgm:cxn modelId="{41152EAA-0F28-4FB6-BF6C-7A0A7EF6FD0A}" type="presParOf" srcId="{85F39A14-B668-4ACA-B148-6F82A4584A3D}" destId="{CEB281F4-FED0-49CA-9890-F2D290C4C45A}" srcOrd="1" destOrd="0" presId="urn:microsoft.com/office/officeart/2005/8/layout/StepDownProcess"/>
    <dgm:cxn modelId="{4F7AF99C-E734-4B2B-896D-7DCB41E55DE6}" type="presParOf" srcId="{85F39A14-B668-4ACA-B148-6F82A4584A3D}" destId="{635D0D7E-71D1-4E48-9E6C-A96BCE86169F}" srcOrd="2" destOrd="0" presId="urn:microsoft.com/office/officeart/2005/8/layout/StepDownProcess"/>
    <dgm:cxn modelId="{EFDF239B-FAC8-45CF-B55E-85A66835AB10}" type="presParOf" srcId="{2A081199-920D-46F3-AF56-165E52A4C7BD}" destId="{EE88E232-58A9-4395-BA76-51824A8D9C2D}" srcOrd="3" destOrd="0" presId="urn:microsoft.com/office/officeart/2005/8/layout/StepDownProcess"/>
    <dgm:cxn modelId="{69FF1A93-562D-4981-B6D7-E139385A9696}" type="presParOf" srcId="{2A081199-920D-46F3-AF56-165E52A4C7BD}" destId="{F4F6FC68-385C-4F6D-B697-AA38E1AF49B6}" srcOrd="4" destOrd="0" presId="urn:microsoft.com/office/officeart/2005/8/layout/StepDownProcess"/>
    <dgm:cxn modelId="{FFB6B378-C658-467E-9F9F-07EB656E7433}" type="presParOf" srcId="{F4F6FC68-385C-4F6D-B697-AA38E1AF49B6}" destId="{9710507A-E57D-4667-86E8-D6F21186BDC9}" srcOrd="0" destOrd="0" presId="urn:microsoft.com/office/officeart/2005/8/layout/StepDownProcess"/>
    <dgm:cxn modelId="{33C517B1-647A-4293-B9B8-60800F840F84}" type="presParOf" srcId="{F4F6FC68-385C-4F6D-B697-AA38E1AF49B6}" destId="{803BD73A-396F-4F61-BBBF-6BEC09395FD1}" srcOrd="1" destOrd="0" presId="urn:microsoft.com/office/officeart/2005/8/layout/StepDownProcess"/>
    <dgm:cxn modelId="{488D1816-4643-451E-9F0A-C088764E2031}" type="presParOf" srcId="{F4F6FC68-385C-4F6D-B697-AA38E1AF49B6}" destId="{AC3BD8FE-629C-4002-8CC9-00D29A4EBDEA}" srcOrd="2" destOrd="0" presId="urn:microsoft.com/office/officeart/2005/8/layout/StepDownProcess"/>
    <dgm:cxn modelId="{96F9C61E-52AA-44FB-A39B-9EAFBC0108F6}" type="presParOf" srcId="{2A081199-920D-46F3-AF56-165E52A4C7BD}" destId="{034E5DA1-0D5E-453A-B430-AF1640030AE3}" srcOrd="5" destOrd="0" presId="urn:microsoft.com/office/officeart/2005/8/layout/StepDownProcess"/>
    <dgm:cxn modelId="{B6927FA8-3054-479E-B19E-8A825F378501}" type="presParOf" srcId="{2A081199-920D-46F3-AF56-165E52A4C7BD}" destId="{EAD63552-8A4A-44EE-86C1-E324A1203B07}" srcOrd="6" destOrd="0" presId="urn:microsoft.com/office/officeart/2005/8/layout/StepDownProcess"/>
    <dgm:cxn modelId="{FD4DF41A-8EA9-4D12-936D-D94D4850CD48}" type="presParOf" srcId="{EAD63552-8A4A-44EE-86C1-E324A1203B07}" destId="{37FA440D-3E05-4816-97B9-BF6037012076}" srcOrd="0" destOrd="0" presId="urn:microsoft.com/office/officeart/2005/8/layout/StepDownProcess"/>
    <dgm:cxn modelId="{CB5E94A7-C5C2-4583-8AF0-706023D1A52F}" type="presParOf" srcId="{EAD63552-8A4A-44EE-86C1-E324A1203B07}" destId="{88790F56-1B62-499B-80D1-321355D24EBD}" srcOrd="1" destOrd="0" presId="urn:microsoft.com/office/officeart/2005/8/layout/StepDownProcess"/>
    <dgm:cxn modelId="{3CBE7373-3369-4120-9F48-C5097D67DDBA}" type="presParOf" srcId="{EAD63552-8A4A-44EE-86C1-E324A1203B07}" destId="{599EFE34-FBF8-4CC7-ABC2-E07CBD1B0BD6}" srcOrd="2" destOrd="0" presId="urn:microsoft.com/office/officeart/2005/8/layout/StepDownProcess"/>
    <dgm:cxn modelId="{00E35B49-85CA-43C2-9540-21F77F7BE966}" type="presParOf" srcId="{2A081199-920D-46F3-AF56-165E52A4C7BD}" destId="{5D937D0D-DCFF-40E1-93AC-404E4641AB9A}" srcOrd="7" destOrd="0" presId="urn:microsoft.com/office/officeart/2005/8/layout/StepDownProcess"/>
    <dgm:cxn modelId="{73AD3BDB-FB9B-4C75-A1BE-1876C1EAF2A5}" type="presParOf" srcId="{2A081199-920D-46F3-AF56-165E52A4C7BD}" destId="{BEA5D722-4413-42BB-A9AD-25E562022063}" srcOrd="8" destOrd="0" presId="urn:microsoft.com/office/officeart/2005/8/layout/StepDownProcess"/>
    <dgm:cxn modelId="{CE1AA141-6EE1-44A1-A1B4-F22ECB44BEDA}" type="presParOf" srcId="{BEA5D722-4413-42BB-A9AD-25E562022063}" destId="{6837739F-B13F-4666-AF22-5C5A779D60EE}" srcOrd="0" destOrd="0" presId="urn:microsoft.com/office/officeart/2005/8/layout/StepDownProcess"/>
    <dgm:cxn modelId="{CEBB1119-6DBF-46B1-A81E-B236A1ED6024}" type="presParOf" srcId="{BEA5D722-4413-42BB-A9AD-25E562022063}" destId="{D3E996AE-2060-436C-ACBD-CE7EAE498AF5}" srcOrd="1" destOrd="0" presId="urn:microsoft.com/office/officeart/2005/8/layout/StepDownProcess"/>
    <dgm:cxn modelId="{A148D65D-34B9-45B8-8510-87A0C9830422}" type="presParOf" srcId="{BEA5D722-4413-42BB-A9AD-25E562022063}" destId="{9069C87D-9B9B-47ED-83BC-25009759A69D}" srcOrd="2" destOrd="0" presId="urn:microsoft.com/office/officeart/2005/8/layout/StepDownProcess"/>
    <dgm:cxn modelId="{26983054-1E9F-4276-AF4B-103341A52043}" type="presParOf" srcId="{2A081199-920D-46F3-AF56-165E52A4C7BD}" destId="{836D25EC-F5EC-4DAE-B2B5-4893BD26C100}" srcOrd="9" destOrd="0" presId="urn:microsoft.com/office/officeart/2005/8/layout/StepDownProcess"/>
    <dgm:cxn modelId="{F4E10BAE-ED9B-40A3-AB6C-86EE8BF28CE6}" type="presParOf" srcId="{2A081199-920D-46F3-AF56-165E52A4C7BD}" destId="{8B1D903F-9406-45DB-B448-342794D7A6D9}" srcOrd="10" destOrd="0" presId="urn:microsoft.com/office/officeart/2005/8/layout/StepDownProcess"/>
    <dgm:cxn modelId="{BDDCFD3C-E5C0-4B4A-B317-2386BAA7547C}" type="presParOf" srcId="{8B1D903F-9406-45DB-B448-342794D7A6D9}" destId="{F805BF30-06C1-4EB3-9FF6-80A30EBD6DE1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CA91E3-BE76-47A7-999D-2DD4AE03FF9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C3CF8F-A6B4-4DDA-860F-D8B795F7A6C7}">
      <dgm:prSet phldrT="[Text]"/>
      <dgm:spPr/>
      <dgm:t>
        <a:bodyPr/>
        <a:lstStyle/>
        <a:p>
          <a:r>
            <a:rPr lang="en-US" dirty="0" err="1" smtClean="0"/>
            <a:t>Dibuat</a:t>
          </a:r>
          <a:r>
            <a:rPr lang="en-US" dirty="0" smtClean="0"/>
            <a:t> </a:t>
          </a:r>
          <a:r>
            <a:rPr lang="en-US" dirty="0" err="1" smtClean="0"/>
            <a:t>dengan</a:t>
          </a:r>
          <a:r>
            <a:rPr lang="en-US" dirty="0" smtClean="0"/>
            <a:t> Compiler</a:t>
          </a:r>
          <a:endParaRPr lang="en-US" dirty="0"/>
        </a:p>
      </dgm:t>
    </dgm:pt>
    <dgm:pt modelId="{28568926-7C6B-47D5-B9CC-F0DBDE4A2CD8}" type="parTrans" cxnId="{63096F97-20C2-4B95-A22C-3003D6B4100E}">
      <dgm:prSet/>
      <dgm:spPr/>
      <dgm:t>
        <a:bodyPr/>
        <a:lstStyle/>
        <a:p>
          <a:endParaRPr lang="en-US"/>
        </a:p>
      </dgm:t>
    </dgm:pt>
    <dgm:pt modelId="{8838E76A-F1A2-4246-92F7-1F8733F792E4}" type="sibTrans" cxnId="{63096F97-20C2-4B95-A22C-3003D6B4100E}">
      <dgm:prSet/>
      <dgm:spPr/>
      <dgm:t>
        <a:bodyPr/>
        <a:lstStyle/>
        <a:p>
          <a:endParaRPr lang="en-US"/>
        </a:p>
      </dgm:t>
    </dgm:pt>
    <dgm:pt modelId="{4562DA95-F9EF-4F82-AA25-1FC58DEAB7E9}">
      <dgm:prSet phldrT="[Text]"/>
      <dgm:spPr/>
      <dgm:t>
        <a:bodyPr/>
        <a:lstStyle/>
        <a:p>
          <a:r>
            <a:rPr lang="en-US" dirty="0" smtClean="0"/>
            <a:t>Virus Macro</a:t>
          </a:r>
          <a:endParaRPr lang="en-US" dirty="0"/>
        </a:p>
      </dgm:t>
    </dgm:pt>
    <dgm:pt modelId="{CC8C2D2A-FE9A-449E-B74D-5C1C647D9643}" type="parTrans" cxnId="{5EA20887-9F06-43DC-9E95-37050AD216BB}">
      <dgm:prSet/>
      <dgm:spPr/>
      <dgm:t>
        <a:bodyPr/>
        <a:lstStyle/>
        <a:p>
          <a:endParaRPr lang="en-US"/>
        </a:p>
      </dgm:t>
    </dgm:pt>
    <dgm:pt modelId="{7850AEC3-9EFB-4F4D-AEC2-63387738945D}" type="sibTrans" cxnId="{5EA20887-9F06-43DC-9E95-37050AD216BB}">
      <dgm:prSet/>
      <dgm:spPr/>
      <dgm:t>
        <a:bodyPr/>
        <a:lstStyle/>
        <a:p>
          <a:endParaRPr lang="en-US"/>
        </a:p>
      </dgm:t>
    </dgm:pt>
    <dgm:pt modelId="{CBF5EB50-E30B-40AC-9297-9EFD958E1011}">
      <dgm:prSet phldrT="[Text]"/>
      <dgm:spPr/>
      <dgm:t>
        <a:bodyPr/>
        <a:lstStyle/>
        <a:p>
          <a:r>
            <a:rPr lang="en-US" dirty="0" smtClean="0"/>
            <a:t>Virus </a:t>
          </a:r>
          <a:r>
            <a:rPr lang="en-US" dirty="0" err="1" smtClean="0"/>
            <a:t>Scripth</a:t>
          </a:r>
          <a:r>
            <a:rPr lang="en-US" dirty="0" smtClean="0"/>
            <a:t> / Batch</a:t>
          </a:r>
          <a:endParaRPr lang="en-US" dirty="0"/>
        </a:p>
      </dgm:t>
    </dgm:pt>
    <dgm:pt modelId="{41D25DEF-6E09-44D2-BA79-734DA1D49463}" type="parTrans" cxnId="{41036F8D-7A6F-4C56-8791-757037DEEF38}">
      <dgm:prSet/>
      <dgm:spPr/>
      <dgm:t>
        <a:bodyPr/>
        <a:lstStyle/>
        <a:p>
          <a:endParaRPr lang="en-US"/>
        </a:p>
      </dgm:t>
    </dgm:pt>
    <dgm:pt modelId="{6FDA6703-E4A6-48E0-8496-4C77AB485F84}" type="sibTrans" cxnId="{41036F8D-7A6F-4C56-8791-757037DEEF38}">
      <dgm:prSet/>
      <dgm:spPr/>
      <dgm:t>
        <a:bodyPr/>
        <a:lstStyle/>
        <a:p>
          <a:endParaRPr lang="en-US"/>
        </a:p>
      </dgm:t>
    </dgm:pt>
    <dgm:pt modelId="{A74205E3-1BD2-495D-AC50-FADCAF9704F6}" type="pres">
      <dgm:prSet presAssocID="{3DCA91E3-BE76-47A7-999D-2DD4AE03FF9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A54EC9-54E4-4F90-8179-4CB225EF2F15}" type="pres">
      <dgm:prSet presAssocID="{C2C3CF8F-A6B4-4DDA-860F-D8B795F7A6C7}" presName="parentLin" presStyleCnt="0"/>
      <dgm:spPr/>
    </dgm:pt>
    <dgm:pt modelId="{7BCB6EE6-63F4-48ED-964C-39F51FDFACF3}" type="pres">
      <dgm:prSet presAssocID="{C2C3CF8F-A6B4-4DDA-860F-D8B795F7A6C7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4C2770AF-1BE0-4503-A41C-5AB048EBD274}" type="pres">
      <dgm:prSet presAssocID="{C2C3CF8F-A6B4-4DDA-860F-D8B795F7A6C7}" presName="parentText" presStyleLbl="node1" presStyleIdx="0" presStyleCnt="3" custScaleX="14252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717B6-7024-4277-9D05-05CEBBCE0C01}" type="pres">
      <dgm:prSet presAssocID="{C2C3CF8F-A6B4-4DDA-860F-D8B795F7A6C7}" presName="negativeSpace" presStyleCnt="0"/>
      <dgm:spPr/>
    </dgm:pt>
    <dgm:pt modelId="{D124B3D6-9396-4443-826C-B0E49A6017E0}" type="pres">
      <dgm:prSet presAssocID="{C2C3CF8F-A6B4-4DDA-860F-D8B795F7A6C7}" presName="childText" presStyleLbl="conFgAcc1" presStyleIdx="0" presStyleCnt="3">
        <dgm:presLayoutVars>
          <dgm:bulletEnabled val="1"/>
        </dgm:presLayoutVars>
      </dgm:prSet>
      <dgm:spPr>
        <a:solidFill>
          <a:srgbClr val="FFC000">
            <a:alpha val="90000"/>
          </a:srgbClr>
        </a:solidFill>
      </dgm:spPr>
    </dgm:pt>
    <dgm:pt modelId="{EF5EAAE4-3998-4168-A4C0-7BEA86049D33}" type="pres">
      <dgm:prSet presAssocID="{8838E76A-F1A2-4246-92F7-1F8733F792E4}" presName="spaceBetweenRectangles" presStyleCnt="0"/>
      <dgm:spPr/>
    </dgm:pt>
    <dgm:pt modelId="{AB7C0A1E-CEFC-471C-9B97-1248A7823058}" type="pres">
      <dgm:prSet presAssocID="{4562DA95-F9EF-4F82-AA25-1FC58DEAB7E9}" presName="parentLin" presStyleCnt="0"/>
      <dgm:spPr/>
    </dgm:pt>
    <dgm:pt modelId="{74C697AF-9CD4-48BE-A85E-DDAF902BF458}" type="pres">
      <dgm:prSet presAssocID="{4562DA95-F9EF-4F82-AA25-1FC58DEAB7E9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7582D2C-8325-4F54-A320-6AE9867FA65C}" type="pres">
      <dgm:prSet presAssocID="{4562DA95-F9EF-4F82-AA25-1FC58DEAB7E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F5F3FD-DC0E-4FEF-A2B0-8ADA341B2BA6}" type="pres">
      <dgm:prSet presAssocID="{4562DA95-F9EF-4F82-AA25-1FC58DEAB7E9}" presName="negativeSpace" presStyleCnt="0"/>
      <dgm:spPr/>
    </dgm:pt>
    <dgm:pt modelId="{08BAAC70-D06E-4B87-9D6A-3A0C2052014E}" type="pres">
      <dgm:prSet presAssocID="{4562DA95-F9EF-4F82-AA25-1FC58DEAB7E9}" presName="childText" presStyleLbl="conFgAcc1" presStyleIdx="1" presStyleCnt="3">
        <dgm:presLayoutVars>
          <dgm:bulletEnabled val="1"/>
        </dgm:presLayoutVars>
      </dgm:prSet>
      <dgm:spPr>
        <a:solidFill>
          <a:srgbClr val="FFC000">
            <a:alpha val="90000"/>
          </a:srgbClr>
        </a:solidFill>
      </dgm:spPr>
    </dgm:pt>
    <dgm:pt modelId="{15305773-0C99-4968-929A-01EC3C129F0D}" type="pres">
      <dgm:prSet presAssocID="{7850AEC3-9EFB-4F4D-AEC2-63387738945D}" presName="spaceBetweenRectangles" presStyleCnt="0"/>
      <dgm:spPr/>
    </dgm:pt>
    <dgm:pt modelId="{4D536152-7140-44EE-9CF6-C9A1F54E9C84}" type="pres">
      <dgm:prSet presAssocID="{CBF5EB50-E30B-40AC-9297-9EFD958E1011}" presName="parentLin" presStyleCnt="0"/>
      <dgm:spPr/>
    </dgm:pt>
    <dgm:pt modelId="{C04EB72C-B58A-43F0-9ACE-F586F7ABE77A}" type="pres">
      <dgm:prSet presAssocID="{CBF5EB50-E30B-40AC-9297-9EFD958E1011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95BB51CE-EE30-432C-85E3-6F9E95BF9CB1}" type="pres">
      <dgm:prSet presAssocID="{CBF5EB50-E30B-40AC-9297-9EFD958E101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6FEA84-86AE-470F-8B47-326128370125}" type="pres">
      <dgm:prSet presAssocID="{CBF5EB50-E30B-40AC-9297-9EFD958E1011}" presName="negativeSpace" presStyleCnt="0"/>
      <dgm:spPr/>
    </dgm:pt>
    <dgm:pt modelId="{17C9B0C0-2842-4F1A-BB4D-683685F6F610}" type="pres">
      <dgm:prSet presAssocID="{CBF5EB50-E30B-40AC-9297-9EFD958E1011}" presName="childText" presStyleLbl="conFgAcc1" presStyleIdx="2" presStyleCnt="3">
        <dgm:presLayoutVars>
          <dgm:bulletEnabled val="1"/>
        </dgm:presLayoutVars>
      </dgm:prSet>
      <dgm:spPr>
        <a:solidFill>
          <a:srgbClr val="FFC000">
            <a:alpha val="90000"/>
          </a:srgbClr>
        </a:solidFill>
      </dgm:spPr>
    </dgm:pt>
  </dgm:ptLst>
  <dgm:cxnLst>
    <dgm:cxn modelId="{41036F8D-7A6F-4C56-8791-757037DEEF38}" srcId="{3DCA91E3-BE76-47A7-999D-2DD4AE03FF93}" destId="{CBF5EB50-E30B-40AC-9297-9EFD958E1011}" srcOrd="2" destOrd="0" parTransId="{41D25DEF-6E09-44D2-BA79-734DA1D49463}" sibTransId="{6FDA6703-E4A6-48E0-8496-4C77AB485F84}"/>
    <dgm:cxn modelId="{5EA20887-9F06-43DC-9E95-37050AD216BB}" srcId="{3DCA91E3-BE76-47A7-999D-2DD4AE03FF93}" destId="{4562DA95-F9EF-4F82-AA25-1FC58DEAB7E9}" srcOrd="1" destOrd="0" parTransId="{CC8C2D2A-FE9A-449E-B74D-5C1C647D9643}" sibTransId="{7850AEC3-9EFB-4F4D-AEC2-63387738945D}"/>
    <dgm:cxn modelId="{79023CF0-3BD1-484D-918E-1F26A4827507}" type="presOf" srcId="{4562DA95-F9EF-4F82-AA25-1FC58DEAB7E9}" destId="{27582D2C-8325-4F54-A320-6AE9867FA65C}" srcOrd="1" destOrd="0" presId="urn:microsoft.com/office/officeart/2005/8/layout/list1"/>
    <dgm:cxn modelId="{D42710AF-6539-42FD-AD70-86BF09DC1340}" type="presOf" srcId="{C2C3CF8F-A6B4-4DDA-860F-D8B795F7A6C7}" destId="{7BCB6EE6-63F4-48ED-964C-39F51FDFACF3}" srcOrd="0" destOrd="0" presId="urn:microsoft.com/office/officeart/2005/8/layout/list1"/>
    <dgm:cxn modelId="{63096F97-20C2-4B95-A22C-3003D6B4100E}" srcId="{3DCA91E3-BE76-47A7-999D-2DD4AE03FF93}" destId="{C2C3CF8F-A6B4-4DDA-860F-D8B795F7A6C7}" srcOrd="0" destOrd="0" parTransId="{28568926-7C6B-47D5-B9CC-F0DBDE4A2CD8}" sibTransId="{8838E76A-F1A2-4246-92F7-1F8733F792E4}"/>
    <dgm:cxn modelId="{F60707B5-FCA3-40B2-8DD5-D5BD0A1850CB}" type="presOf" srcId="{3DCA91E3-BE76-47A7-999D-2DD4AE03FF93}" destId="{A74205E3-1BD2-495D-AC50-FADCAF9704F6}" srcOrd="0" destOrd="0" presId="urn:microsoft.com/office/officeart/2005/8/layout/list1"/>
    <dgm:cxn modelId="{D7C6AD94-8343-416B-92B4-51057A072DB5}" type="presOf" srcId="{C2C3CF8F-A6B4-4DDA-860F-D8B795F7A6C7}" destId="{4C2770AF-1BE0-4503-A41C-5AB048EBD274}" srcOrd="1" destOrd="0" presId="urn:microsoft.com/office/officeart/2005/8/layout/list1"/>
    <dgm:cxn modelId="{E869D051-B3D3-4E03-92EE-34003FDF5E6A}" type="presOf" srcId="{CBF5EB50-E30B-40AC-9297-9EFD958E1011}" destId="{95BB51CE-EE30-432C-85E3-6F9E95BF9CB1}" srcOrd="1" destOrd="0" presId="urn:microsoft.com/office/officeart/2005/8/layout/list1"/>
    <dgm:cxn modelId="{473CD088-9287-48BB-9A49-77DB2D2C3D1A}" type="presOf" srcId="{4562DA95-F9EF-4F82-AA25-1FC58DEAB7E9}" destId="{74C697AF-9CD4-48BE-A85E-DDAF902BF458}" srcOrd="0" destOrd="0" presId="urn:microsoft.com/office/officeart/2005/8/layout/list1"/>
    <dgm:cxn modelId="{AE9669E2-5D05-4A88-828A-763033C13FB5}" type="presOf" srcId="{CBF5EB50-E30B-40AC-9297-9EFD958E1011}" destId="{C04EB72C-B58A-43F0-9ACE-F586F7ABE77A}" srcOrd="0" destOrd="0" presId="urn:microsoft.com/office/officeart/2005/8/layout/list1"/>
    <dgm:cxn modelId="{A4131934-6CC9-4A28-B4FE-3406457A14BF}" type="presParOf" srcId="{A74205E3-1BD2-495D-AC50-FADCAF9704F6}" destId="{A5A54EC9-54E4-4F90-8179-4CB225EF2F15}" srcOrd="0" destOrd="0" presId="urn:microsoft.com/office/officeart/2005/8/layout/list1"/>
    <dgm:cxn modelId="{AF9D612F-AE5B-4BB5-A2D5-E60BDFFB1C63}" type="presParOf" srcId="{A5A54EC9-54E4-4F90-8179-4CB225EF2F15}" destId="{7BCB6EE6-63F4-48ED-964C-39F51FDFACF3}" srcOrd="0" destOrd="0" presId="urn:microsoft.com/office/officeart/2005/8/layout/list1"/>
    <dgm:cxn modelId="{B0D11843-4459-45EF-87CF-2EFD824C9714}" type="presParOf" srcId="{A5A54EC9-54E4-4F90-8179-4CB225EF2F15}" destId="{4C2770AF-1BE0-4503-A41C-5AB048EBD274}" srcOrd="1" destOrd="0" presId="urn:microsoft.com/office/officeart/2005/8/layout/list1"/>
    <dgm:cxn modelId="{B4D2E8CC-D083-4424-9EB1-FA94DCDCC142}" type="presParOf" srcId="{A74205E3-1BD2-495D-AC50-FADCAF9704F6}" destId="{812717B6-7024-4277-9D05-05CEBBCE0C01}" srcOrd="1" destOrd="0" presId="urn:microsoft.com/office/officeart/2005/8/layout/list1"/>
    <dgm:cxn modelId="{343DA8D6-9E86-4D91-B551-CD0000EA4C6A}" type="presParOf" srcId="{A74205E3-1BD2-495D-AC50-FADCAF9704F6}" destId="{D124B3D6-9396-4443-826C-B0E49A6017E0}" srcOrd="2" destOrd="0" presId="urn:microsoft.com/office/officeart/2005/8/layout/list1"/>
    <dgm:cxn modelId="{C60C2FE4-D5EF-4418-9647-0954CDBB1553}" type="presParOf" srcId="{A74205E3-1BD2-495D-AC50-FADCAF9704F6}" destId="{EF5EAAE4-3998-4168-A4C0-7BEA86049D33}" srcOrd="3" destOrd="0" presId="urn:microsoft.com/office/officeart/2005/8/layout/list1"/>
    <dgm:cxn modelId="{E9B59DA7-78CB-4779-BEBB-8158F7214F3E}" type="presParOf" srcId="{A74205E3-1BD2-495D-AC50-FADCAF9704F6}" destId="{AB7C0A1E-CEFC-471C-9B97-1248A7823058}" srcOrd="4" destOrd="0" presId="urn:microsoft.com/office/officeart/2005/8/layout/list1"/>
    <dgm:cxn modelId="{74CAFBE2-0C10-4B0A-A97D-497BCB1FFB19}" type="presParOf" srcId="{AB7C0A1E-CEFC-471C-9B97-1248A7823058}" destId="{74C697AF-9CD4-48BE-A85E-DDAF902BF458}" srcOrd="0" destOrd="0" presId="urn:microsoft.com/office/officeart/2005/8/layout/list1"/>
    <dgm:cxn modelId="{723BEAFC-5C80-44DF-8B17-DDB90FB66F48}" type="presParOf" srcId="{AB7C0A1E-CEFC-471C-9B97-1248A7823058}" destId="{27582D2C-8325-4F54-A320-6AE9867FA65C}" srcOrd="1" destOrd="0" presId="urn:microsoft.com/office/officeart/2005/8/layout/list1"/>
    <dgm:cxn modelId="{C2B84E34-189B-48D9-9E16-39F3E6A9768F}" type="presParOf" srcId="{A74205E3-1BD2-495D-AC50-FADCAF9704F6}" destId="{A6F5F3FD-DC0E-4FEF-A2B0-8ADA341B2BA6}" srcOrd="5" destOrd="0" presId="urn:microsoft.com/office/officeart/2005/8/layout/list1"/>
    <dgm:cxn modelId="{15A17B68-AABC-4F4D-8C25-28B6863ABC0D}" type="presParOf" srcId="{A74205E3-1BD2-495D-AC50-FADCAF9704F6}" destId="{08BAAC70-D06E-4B87-9D6A-3A0C2052014E}" srcOrd="6" destOrd="0" presId="urn:microsoft.com/office/officeart/2005/8/layout/list1"/>
    <dgm:cxn modelId="{FE7139BE-6FF3-4D03-8AE2-A8A02C8713B9}" type="presParOf" srcId="{A74205E3-1BD2-495D-AC50-FADCAF9704F6}" destId="{15305773-0C99-4968-929A-01EC3C129F0D}" srcOrd="7" destOrd="0" presId="urn:microsoft.com/office/officeart/2005/8/layout/list1"/>
    <dgm:cxn modelId="{702D67A3-20A3-498B-A83A-A83D6979006A}" type="presParOf" srcId="{A74205E3-1BD2-495D-AC50-FADCAF9704F6}" destId="{4D536152-7140-44EE-9CF6-C9A1F54E9C84}" srcOrd="8" destOrd="0" presId="urn:microsoft.com/office/officeart/2005/8/layout/list1"/>
    <dgm:cxn modelId="{349048CE-F69D-4EA8-80A3-A7F068999BE9}" type="presParOf" srcId="{4D536152-7140-44EE-9CF6-C9A1F54E9C84}" destId="{C04EB72C-B58A-43F0-9ACE-F586F7ABE77A}" srcOrd="0" destOrd="0" presId="urn:microsoft.com/office/officeart/2005/8/layout/list1"/>
    <dgm:cxn modelId="{B511D118-41F2-44CD-BD47-41E787259FFA}" type="presParOf" srcId="{4D536152-7140-44EE-9CF6-C9A1F54E9C84}" destId="{95BB51CE-EE30-432C-85E3-6F9E95BF9CB1}" srcOrd="1" destOrd="0" presId="urn:microsoft.com/office/officeart/2005/8/layout/list1"/>
    <dgm:cxn modelId="{A4B307DC-9B0C-44CA-A3A0-C9E6A24CC952}" type="presParOf" srcId="{A74205E3-1BD2-495D-AC50-FADCAF9704F6}" destId="{066FEA84-86AE-470F-8B47-326128370125}" srcOrd="9" destOrd="0" presId="urn:microsoft.com/office/officeart/2005/8/layout/list1"/>
    <dgm:cxn modelId="{296DBB97-6410-4D44-BE71-FFC3F418B4B1}" type="presParOf" srcId="{A74205E3-1BD2-495D-AC50-FADCAF9704F6}" destId="{17C9B0C0-2842-4F1A-BB4D-683685F6F610}" srcOrd="10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FABB3A-F37D-48EA-B873-778B4D055BC9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EED823-113A-463E-919A-413A2A6F465C}">
      <dgm:prSet phldrT="[Text]" custT="1"/>
      <dgm:spPr/>
      <dgm:t>
        <a:bodyPr/>
        <a:lstStyle/>
        <a:p>
          <a:r>
            <a:rPr lang="en-US" sz="2000" dirty="0" smtClean="0"/>
            <a:t>1. File</a:t>
          </a:r>
          <a:endParaRPr lang="en-US" sz="2000" dirty="0"/>
        </a:p>
      </dgm:t>
    </dgm:pt>
    <dgm:pt modelId="{D2F5271E-4120-43B1-82C7-C36A035D3D23}" type="parTrans" cxnId="{8EF641E5-9938-4184-8664-CA04F69F54CE}">
      <dgm:prSet/>
      <dgm:spPr/>
      <dgm:t>
        <a:bodyPr/>
        <a:lstStyle/>
        <a:p>
          <a:endParaRPr lang="en-US"/>
        </a:p>
      </dgm:t>
    </dgm:pt>
    <dgm:pt modelId="{7DB10C3E-C65A-47CD-A07E-B339A1D50A48}" type="sibTrans" cxnId="{8EF641E5-9938-4184-8664-CA04F69F54CE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BF7B3B69-BF9F-448F-BD70-7E205AB1FD2B}">
      <dgm:prSet phldrT="[Text]"/>
      <dgm:spPr/>
      <dgm:t>
        <a:bodyPr/>
        <a:lstStyle/>
        <a:p>
          <a:r>
            <a:rPr lang="en-US" dirty="0" smtClean="0"/>
            <a:t>2. Virus Boot Sector</a:t>
          </a:r>
          <a:endParaRPr lang="en-US" dirty="0"/>
        </a:p>
      </dgm:t>
    </dgm:pt>
    <dgm:pt modelId="{D32F4F86-D145-4102-A43C-DD9B97107349}" type="parTrans" cxnId="{0520E1A8-F205-49FD-A24D-F91560B3E189}">
      <dgm:prSet/>
      <dgm:spPr/>
      <dgm:t>
        <a:bodyPr/>
        <a:lstStyle/>
        <a:p>
          <a:endParaRPr lang="en-US"/>
        </a:p>
      </dgm:t>
    </dgm:pt>
    <dgm:pt modelId="{A6B0855E-3764-41AF-9AF3-AFBB27F4D280}" type="sibTrans" cxnId="{0520E1A8-F205-49FD-A24D-F91560B3E189}">
      <dgm:prSet/>
      <dgm:spPr/>
      <dgm:t>
        <a:bodyPr/>
        <a:lstStyle/>
        <a:p>
          <a:endParaRPr lang="en-US"/>
        </a:p>
      </dgm:t>
    </dgm:pt>
    <dgm:pt modelId="{EAEC0402-164F-47CE-A3A5-F9EB5BA4F65D}">
      <dgm:prSet phldrT="[Text]"/>
      <dgm:spPr/>
      <dgm:t>
        <a:bodyPr/>
        <a:lstStyle/>
        <a:p>
          <a:r>
            <a:rPr lang="en-US" dirty="0" smtClean="0"/>
            <a:t>3. Virus System</a:t>
          </a:r>
          <a:endParaRPr lang="en-US" dirty="0"/>
        </a:p>
      </dgm:t>
    </dgm:pt>
    <dgm:pt modelId="{0E1C7D22-6988-4700-AE33-EDB8E7ABFC3A}" type="parTrans" cxnId="{5E27DBE3-4E8A-4152-8150-7C0A2C36C7E9}">
      <dgm:prSet/>
      <dgm:spPr/>
      <dgm:t>
        <a:bodyPr/>
        <a:lstStyle/>
        <a:p>
          <a:endParaRPr lang="en-US"/>
        </a:p>
      </dgm:t>
    </dgm:pt>
    <dgm:pt modelId="{83D91CB7-A4CC-4D24-9AF8-6A4AAF0BB17B}" type="sibTrans" cxnId="{5E27DBE3-4E8A-4152-8150-7C0A2C36C7E9}">
      <dgm:prSet custT="1"/>
      <dgm:spPr/>
      <dgm:t>
        <a:bodyPr/>
        <a:lstStyle/>
        <a:p>
          <a:r>
            <a:rPr lang="en-US" sz="1800" dirty="0" smtClean="0"/>
            <a:t>5. Virus Program </a:t>
          </a:r>
          <a:r>
            <a:rPr lang="en-US" sz="1800" dirty="0" err="1" smtClean="0"/>
            <a:t>Aplikasi</a:t>
          </a:r>
          <a:endParaRPr lang="en-US" sz="1800" dirty="0"/>
        </a:p>
      </dgm:t>
    </dgm:pt>
    <dgm:pt modelId="{28E02F7A-7D78-4EA5-9B15-7F69347EC3D0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4. Virus Hybrid</a:t>
          </a:r>
          <a:endParaRPr lang="en-US" dirty="0">
            <a:solidFill>
              <a:schemeClr val="bg1"/>
            </a:solidFill>
          </a:endParaRPr>
        </a:p>
      </dgm:t>
    </dgm:pt>
    <dgm:pt modelId="{B5ECA970-D3DA-4877-935E-A1D4CC971B98}" type="parTrans" cxnId="{F649E592-69E2-44A5-AD75-CF485E4C42EF}">
      <dgm:prSet/>
      <dgm:spPr/>
      <dgm:t>
        <a:bodyPr/>
        <a:lstStyle/>
        <a:p>
          <a:endParaRPr lang="en-US"/>
        </a:p>
      </dgm:t>
    </dgm:pt>
    <dgm:pt modelId="{A197C5CC-6441-4D28-93A7-0142003CB2A4}" type="sibTrans" cxnId="{F649E592-69E2-44A5-AD75-CF485E4C42EF}">
      <dgm:prSet/>
      <dgm:spPr/>
      <dgm:t>
        <a:bodyPr/>
        <a:lstStyle/>
        <a:p>
          <a:endParaRPr lang="en-US"/>
        </a:p>
      </dgm:t>
    </dgm:pt>
    <dgm:pt modelId="{85330296-D922-4EFD-A4B0-FCCCA1B18FED}" type="pres">
      <dgm:prSet presAssocID="{C9FABB3A-F37D-48EA-B873-778B4D055BC9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D2A9394-A12C-4D2E-A11D-2157B5AB308F}" type="pres">
      <dgm:prSet presAssocID="{D0EED823-113A-463E-919A-413A2A6F465C}" presName="composite" presStyleCnt="0"/>
      <dgm:spPr/>
    </dgm:pt>
    <dgm:pt modelId="{226E79CF-9DF8-4358-A6FA-86FCD0275483}" type="pres">
      <dgm:prSet presAssocID="{D0EED823-113A-463E-919A-413A2A6F465C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BA2895-8209-4FD8-9CE0-75F092B12335}" type="pres">
      <dgm:prSet presAssocID="{D0EED823-113A-463E-919A-413A2A6F465C}" presName="Childtext1" presStyleLbl="revTx" presStyleIdx="0" presStyleCnt="3" custScaleX="63472" custLinFactY="100000" custLinFactNeighborX="12459" custLinFactNeighborY="18039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6D1BD8-63F9-4B37-957D-88E898526857}" type="pres">
      <dgm:prSet presAssocID="{D0EED823-113A-463E-919A-413A2A6F465C}" presName="BalanceSpacing" presStyleCnt="0"/>
      <dgm:spPr/>
    </dgm:pt>
    <dgm:pt modelId="{521264F7-C859-437E-A773-C4A425150479}" type="pres">
      <dgm:prSet presAssocID="{D0EED823-113A-463E-919A-413A2A6F465C}" presName="BalanceSpacing1" presStyleCnt="0"/>
      <dgm:spPr/>
    </dgm:pt>
    <dgm:pt modelId="{420A769A-921C-43AA-9F29-52A5352E3B24}" type="pres">
      <dgm:prSet presAssocID="{7DB10C3E-C65A-47CD-A07E-B339A1D50A48}" presName="Accent1Text" presStyleLbl="node1" presStyleIdx="1" presStyleCnt="6" custLinFactNeighborY="0"/>
      <dgm:spPr/>
      <dgm:t>
        <a:bodyPr/>
        <a:lstStyle/>
        <a:p>
          <a:endParaRPr lang="en-US"/>
        </a:p>
      </dgm:t>
    </dgm:pt>
    <dgm:pt modelId="{128CAC87-B47E-4540-B20C-7F982848FD87}" type="pres">
      <dgm:prSet presAssocID="{7DB10C3E-C65A-47CD-A07E-B339A1D50A48}" presName="spaceBetweenRectangles" presStyleCnt="0"/>
      <dgm:spPr/>
    </dgm:pt>
    <dgm:pt modelId="{8A85E1AB-A1A3-4F2A-974D-97A427910F10}" type="pres">
      <dgm:prSet presAssocID="{BF7B3B69-BF9F-448F-BD70-7E205AB1FD2B}" presName="composite" presStyleCnt="0"/>
      <dgm:spPr/>
    </dgm:pt>
    <dgm:pt modelId="{9E9D98A9-55FB-4FFA-BAB7-FE5CC5677C7A}" type="pres">
      <dgm:prSet presAssocID="{BF7B3B69-BF9F-448F-BD70-7E205AB1FD2B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F1CB38-F2CF-4B45-8748-C447972B6FB8}" type="pres">
      <dgm:prSet presAssocID="{BF7B3B69-BF9F-448F-BD70-7E205AB1FD2B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1CA73-FE74-4167-BE9C-02AC19BD46A1}" type="pres">
      <dgm:prSet presAssocID="{BF7B3B69-BF9F-448F-BD70-7E205AB1FD2B}" presName="BalanceSpacing" presStyleCnt="0"/>
      <dgm:spPr/>
    </dgm:pt>
    <dgm:pt modelId="{E694573B-D5CF-476C-BE95-46FA2D586C37}" type="pres">
      <dgm:prSet presAssocID="{BF7B3B69-BF9F-448F-BD70-7E205AB1FD2B}" presName="BalanceSpacing1" presStyleCnt="0"/>
      <dgm:spPr/>
    </dgm:pt>
    <dgm:pt modelId="{8BC3C53A-14F7-47D9-B25A-91163A21902C}" type="pres">
      <dgm:prSet presAssocID="{A6B0855E-3764-41AF-9AF3-AFBB27F4D280}" presName="Accent1Text" presStyleLbl="node1" presStyleIdx="3" presStyleCnt="6" custLinFactNeighborY="0"/>
      <dgm:spPr/>
      <dgm:t>
        <a:bodyPr/>
        <a:lstStyle/>
        <a:p>
          <a:endParaRPr lang="en-US"/>
        </a:p>
      </dgm:t>
    </dgm:pt>
    <dgm:pt modelId="{C5927242-2CAB-4B5F-96AE-62B22CEC0E01}" type="pres">
      <dgm:prSet presAssocID="{A6B0855E-3764-41AF-9AF3-AFBB27F4D280}" presName="spaceBetweenRectangles" presStyleCnt="0"/>
      <dgm:spPr/>
    </dgm:pt>
    <dgm:pt modelId="{8B6BD40B-18BE-4592-938B-CC734ECE33E4}" type="pres">
      <dgm:prSet presAssocID="{EAEC0402-164F-47CE-A3A5-F9EB5BA4F65D}" presName="composite" presStyleCnt="0"/>
      <dgm:spPr/>
    </dgm:pt>
    <dgm:pt modelId="{BC35B0CE-7C29-4310-95D6-A5BFF05148B2}" type="pres">
      <dgm:prSet presAssocID="{EAEC0402-164F-47CE-A3A5-F9EB5BA4F65D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E8E3F8-492E-49D8-8C63-D56609FF51D2}" type="pres">
      <dgm:prSet presAssocID="{EAEC0402-164F-47CE-A3A5-F9EB5BA4F65D}" presName="Childtext1" presStyleLbl="revTx" presStyleIdx="2" presStyleCnt="3" custScaleX="70948" custLinFactY="-33166" custLinFactNeighborX="-41114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56EC27-D8C3-4FDE-A6CF-C505E544F486}" type="pres">
      <dgm:prSet presAssocID="{EAEC0402-164F-47CE-A3A5-F9EB5BA4F65D}" presName="BalanceSpacing" presStyleCnt="0"/>
      <dgm:spPr/>
    </dgm:pt>
    <dgm:pt modelId="{D950CEE8-421E-48C2-99F0-2302F456BFDD}" type="pres">
      <dgm:prSet presAssocID="{EAEC0402-164F-47CE-A3A5-F9EB5BA4F65D}" presName="BalanceSpacing1" presStyleCnt="0"/>
      <dgm:spPr/>
    </dgm:pt>
    <dgm:pt modelId="{675CCCD4-8447-4789-8D1D-DD88BAAC623B}" type="pres">
      <dgm:prSet presAssocID="{83D91CB7-A4CC-4D24-9AF8-6A4AAF0BB17B}" presName="Accent1Text" presStyleLbl="node1" presStyleIdx="5" presStyleCnt="6" custScaleX="104302"/>
      <dgm:spPr/>
      <dgm:t>
        <a:bodyPr/>
        <a:lstStyle/>
        <a:p>
          <a:endParaRPr lang="en-US"/>
        </a:p>
      </dgm:t>
    </dgm:pt>
  </dgm:ptLst>
  <dgm:cxnLst>
    <dgm:cxn modelId="{8EF641E5-9938-4184-8664-CA04F69F54CE}" srcId="{C9FABB3A-F37D-48EA-B873-778B4D055BC9}" destId="{D0EED823-113A-463E-919A-413A2A6F465C}" srcOrd="0" destOrd="0" parTransId="{D2F5271E-4120-43B1-82C7-C36A035D3D23}" sibTransId="{7DB10C3E-C65A-47CD-A07E-B339A1D50A48}"/>
    <dgm:cxn modelId="{0520E1A8-F205-49FD-A24D-F91560B3E189}" srcId="{C9FABB3A-F37D-48EA-B873-778B4D055BC9}" destId="{BF7B3B69-BF9F-448F-BD70-7E205AB1FD2B}" srcOrd="1" destOrd="0" parTransId="{D32F4F86-D145-4102-A43C-DD9B97107349}" sibTransId="{A6B0855E-3764-41AF-9AF3-AFBB27F4D280}"/>
    <dgm:cxn modelId="{7D39D801-B118-406F-82F9-1F83525DB39A}" type="presOf" srcId="{C9FABB3A-F37D-48EA-B873-778B4D055BC9}" destId="{85330296-D922-4EFD-A4B0-FCCCA1B18FED}" srcOrd="0" destOrd="0" presId="urn:microsoft.com/office/officeart/2008/layout/AlternatingHexagons"/>
    <dgm:cxn modelId="{DD9CDFB3-A737-464C-9220-F0D513F2FCB0}" type="presOf" srcId="{D0EED823-113A-463E-919A-413A2A6F465C}" destId="{226E79CF-9DF8-4358-A6FA-86FCD0275483}" srcOrd="0" destOrd="0" presId="urn:microsoft.com/office/officeart/2008/layout/AlternatingHexagons"/>
    <dgm:cxn modelId="{28F63766-1222-4B05-86C1-60E0B442EE54}" type="presOf" srcId="{BF7B3B69-BF9F-448F-BD70-7E205AB1FD2B}" destId="{9E9D98A9-55FB-4FFA-BAB7-FE5CC5677C7A}" srcOrd="0" destOrd="0" presId="urn:microsoft.com/office/officeart/2008/layout/AlternatingHexagons"/>
    <dgm:cxn modelId="{4CDC5492-B07B-4C2B-812F-8E6653F98498}" type="presOf" srcId="{83D91CB7-A4CC-4D24-9AF8-6A4AAF0BB17B}" destId="{675CCCD4-8447-4789-8D1D-DD88BAAC623B}" srcOrd="0" destOrd="0" presId="urn:microsoft.com/office/officeart/2008/layout/AlternatingHexagons"/>
    <dgm:cxn modelId="{C2614231-CB7E-42BC-917F-24BA44BB2822}" type="presOf" srcId="{28E02F7A-7D78-4EA5-9B15-7F69347EC3D0}" destId="{27E8E3F8-492E-49D8-8C63-D56609FF51D2}" srcOrd="0" destOrd="0" presId="urn:microsoft.com/office/officeart/2008/layout/AlternatingHexagons"/>
    <dgm:cxn modelId="{E5610962-3680-460B-AF5D-4F8636E4C19F}" type="presOf" srcId="{EAEC0402-164F-47CE-A3A5-F9EB5BA4F65D}" destId="{BC35B0CE-7C29-4310-95D6-A5BFF05148B2}" srcOrd="0" destOrd="0" presId="urn:microsoft.com/office/officeart/2008/layout/AlternatingHexagons"/>
    <dgm:cxn modelId="{5E27DBE3-4E8A-4152-8150-7C0A2C36C7E9}" srcId="{C9FABB3A-F37D-48EA-B873-778B4D055BC9}" destId="{EAEC0402-164F-47CE-A3A5-F9EB5BA4F65D}" srcOrd="2" destOrd="0" parTransId="{0E1C7D22-6988-4700-AE33-EDB8E7ABFC3A}" sibTransId="{83D91CB7-A4CC-4D24-9AF8-6A4AAF0BB17B}"/>
    <dgm:cxn modelId="{F649E592-69E2-44A5-AD75-CF485E4C42EF}" srcId="{EAEC0402-164F-47CE-A3A5-F9EB5BA4F65D}" destId="{28E02F7A-7D78-4EA5-9B15-7F69347EC3D0}" srcOrd="0" destOrd="0" parTransId="{B5ECA970-D3DA-4877-935E-A1D4CC971B98}" sibTransId="{A197C5CC-6441-4D28-93A7-0142003CB2A4}"/>
    <dgm:cxn modelId="{D7420465-1870-47C4-9E2C-95DB366208B9}" type="presOf" srcId="{7DB10C3E-C65A-47CD-A07E-B339A1D50A48}" destId="{420A769A-921C-43AA-9F29-52A5352E3B24}" srcOrd="0" destOrd="0" presId="urn:microsoft.com/office/officeart/2008/layout/AlternatingHexagons"/>
    <dgm:cxn modelId="{D2ACFB3A-BB3F-4835-B864-117653F895AA}" type="presOf" srcId="{A6B0855E-3764-41AF-9AF3-AFBB27F4D280}" destId="{8BC3C53A-14F7-47D9-B25A-91163A21902C}" srcOrd="0" destOrd="0" presId="urn:microsoft.com/office/officeart/2008/layout/AlternatingHexagons"/>
    <dgm:cxn modelId="{78DAC8B4-0D71-473F-BE10-B59219637589}" type="presParOf" srcId="{85330296-D922-4EFD-A4B0-FCCCA1B18FED}" destId="{7D2A9394-A12C-4D2E-A11D-2157B5AB308F}" srcOrd="0" destOrd="0" presId="urn:microsoft.com/office/officeart/2008/layout/AlternatingHexagons"/>
    <dgm:cxn modelId="{332A0A4E-85E7-42B4-AD44-D0396E98EF0D}" type="presParOf" srcId="{7D2A9394-A12C-4D2E-A11D-2157B5AB308F}" destId="{226E79CF-9DF8-4358-A6FA-86FCD0275483}" srcOrd="0" destOrd="0" presId="urn:microsoft.com/office/officeart/2008/layout/AlternatingHexagons"/>
    <dgm:cxn modelId="{5DD4F9C4-849C-4346-A634-645E2806683E}" type="presParOf" srcId="{7D2A9394-A12C-4D2E-A11D-2157B5AB308F}" destId="{3DBA2895-8209-4FD8-9CE0-75F092B12335}" srcOrd="1" destOrd="0" presId="urn:microsoft.com/office/officeart/2008/layout/AlternatingHexagons"/>
    <dgm:cxn modelId="{0D50D27C-A24F-4545-8CBF-83C414199F3D}" type="presParOf" srcId="{7D2A9394-A12C-4D2E-A11D-2157B5AB308F}" destId="{8D6D1BD8-63F9-4B37-957D-88E898526857}" srcOrd="2" destOrd="0" presId="urn:microsoft.com/office/officeart/2008/layout/AlternatingHexagons"/>
    <dgm:cxn modelId="{958A6DF2-8EAB-49BD-8319-69DB1F6A4F73}" type="presParOf" srcId="{7D2A9394-A12C-4D2E-A11D-2157B5AB308F}" destId="{521264F7-C859-437E-A773-C4A425150479}" srcOrd="3" destOrd="0" presId="urn:microsoft.com/office/officeart/2008/layout/AlternatingHexagons"/>
    <dgm:cxn modelId="{6974BE56-6041-44E2-B7DD-B5A30F10E235}" type="presParOf" srcId="{7D2A9394-A12C-4D2E-A11D-2157B5AB308F}" destId="{420A769A-921C-43AA-9F29-52A5352E3B24}" srcOrd="4" destOrd="0" presId="urn:microsoft.com/office/officeart/2008/layout/AlternatingHexagons"/>
    <dgm:cxn modelId="{99A15BF2-6B80-4690-9FBE-1961CFE0FA22}" type="presParOf" srcId="{85330296-D922-4EFD-A4B0-FCCCA1B18FED}" destId="{128CAC87-B47E-4540-B20C-7F982848FD87}" srcOrd="1" destOrd="0" presId="urn:microsoft.com/office/officeart/2008/layout/AlternatingHexagons"/>
    <dgm:cxn modelId="{2495E68B-F977-4E43-B5A5-031491AE2446}" type="presParOf" srcId="{85330296-D922-4EFD-A4B0-FCCCA1B18FED}" destId="{8A85E1AB-A1A3-4F2A-974D-97A427910F10}" srcOrd="2" destOrd="0" presId="urn:microsoft.com/office/officeart/2008/layout/AlternatingHexagons"/>
    <dgm:cxn modelId="{5C2F01C5-4B27-4A70-A11C-05C79A1A45E0}" type="presParOf" srcId="{8A85E1AB-A1A3-4F2A-974D-97A427910F10}" destId="{9E9D98A9-55FB-4FFA-BAB7-FE5CC5677C7A}" srcOrd="0" destOrd="0" presId="urn:microsoft.com/office/officeart/2008/layout/AlternatingHexagons"/>
    <dgm:cxn modelId="{A24BF8A5-38A9-461B-A46A-D0267522CB1B}" type="presParOf" srcId="{8A85E1AB-A1A3-4F2A-974D-97A427910F10}" destId="{F9F1CB38-F2CF-4B45-8748-C447972B6FB8}" srcOrd="1" destOrd="0" presId="urn:microsoft.com/office/officeart/2008/layout/AlternatingHexagons"/>
    <dgm:cxn modelId="{CCFD0F12-8ED8-4B42-A0DE-7233CAF315D6}" type="presParOf" srcId="{8A85E1AB-A1A3-4F2A-974D-97A427910F10}" destId="{8E81CA73-FE74-4167-BE9C-02AC19BD46A1}" srcOrd="2" destOrd="0" presId="urn:microsoft.com/office/officeart/2008/layout/AlternatingHexagons"/>
    <dgm:cxn modelId="{045E07E9-E5E0-475C-B8D0-24967A3F6FA3}" type="presParOf" srcId="{8A85E1AB-A1A3-4F2A-974D-97A427910F10}" destId="{E694573B-D5CF-476C-BE95-46FA2D586C37}" srcOrd="3" destOrd="0" presId="urn:microsoft.com/office/officeart/2008/layout/AlternatingHexagons"/>
    <dgm:cxn modelId="{10E40C59-E7A6-49DD-8EA0-0284A5947F42}" type="presParOf" srcId="{8A85E1AB-A1A3-4F2A-974D-97A427910F10}" destId="{8BC3C53A-14F7-47D9-B25A-91163A21902C}" srcOrd="4" destOrd="0" presId="urn:microsoft.com/office/officeart/2008/layout/AlternatingHexagons"/>
    <dgm:cxn modelId="{9FED700F-7ABC-43A2-BB6C-9D2C60B77B6C}" type="presParOf" srcId="{85330296-D922-4EFD-A4B0-FCCCA1B18FED}" destId="{C5927242-2CAB-4B5F-96AE-62B22CEC0E01}" srcOrd="3" destOrd="0" presId="urn:microsoft.com/office/officeart/2008/layout/AlternatingHexagons"/>
    <dgm:cxn modelId="{561431FB-2171-4728-9A65-42BF3B34229A}" type="presParOf" srcId="{85330296-D922-4EFD-A4B0-FCCCA1B18FED}" destId="{8B6BD40B-18BE-4592-938B-CC734ECE33E4}" srcOrd="4" destOrd="0" presId="urn:microsoft.com/office/officeart/2008/layout/AlternatingHexagons"/>
    <dgm:cxn modelId="{A8849AA7-AB53-4668-9736-2A9FBA2144DB}" type="presParOf" srcId="{8B6BD40B-18BE-4592-938B-CC734ECE33E4}" destId="{BC35B0CE-7C29-4310-95D6-A5BFF05148B2}" srcOrd="0" destOrd="0" presId="urn:microsoft.com/office/officeart/2008/layout/AlternatingHexagons"/>
    <dgm:cxn modelId="{8E6D8DB0-707C-471F-ABC6-D4B2F1A1EEE2}" type="presParOf" srcId="{8B6BD40B-18BE-4592-938B-CC734ECE33E4}" destId="{27E8E3F8-492E-49D8-8C63-D56609FF51D2}" srcOrd="1" destOrd="0" presId="urn:microsoft.com/office/officeart/2008/layout/AlternatingHexagons"/>
    <dgm:cxn modelId="{6D5458D5-2679-4A34-B35B-5227D0E46519}" type="presParOf" srcId="{8B6BD40B-18BE-4592-938B-CC734ECE33E4}" destId="{2E56EC27-D8C3-4FDE-A6CF-C505E544F486}" srcOrd="2" destOrd="0" presId="urn:microsoft.com/office/officeart/2008/layout/AlternatingHexagons"/>
    <dgm:cxn modelId="{E3FF8A2C-D486-4CCB-B0CC-1C27720A9BD4}" type="presParOf" srcId="{8B6BD40B-18BE-4592-938B-CC734ECE33E4}" destId="{D950CEE8-421E-48C2-99F0-2302F456BFDD}" srcOrd="3" destOrd="0" presId="urn:microsoft.com/office/officeart/2008/layout/AlternatingHexagons"/>
    <dgm:cxn modelId="{862E2556-A444-4B13-A763-BD9856B08BAA}" type="presParOf" srcId="{8B6BD40B-18BE-4592-938B-CC734ECE33E4}" destId="{675CCCD4-8447-4789-8D1D-DD88BAAC623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59713-3A62-4F9F-95EA-02595F63C4F2}">
      <dsp:nvSpPr>
        <dsp:cNvPr id="0" name=""/>
        <dsp:cNvSpPr/>
      </dsp:nvSpPr>
      <dsp:spPr>
        <a:xfrm rot="5400000">
          <a:off x="688199" y="580249"/>
          <a:ext cx="742315" cy="84509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D8DFFE-5921-4200-AACC-D6C6CA7F8CC3}">
      <dsp:nvSpPr>
        <dsp:cNvPr id="0" name=""/>
        <dsp:cNvSpPr/>
      </dsp:nvSpPr>
      <dsp:spPr>
        <a:xfrm>
          <a:off x="440611" y="79869"/>
          <a:ext cx="2206956" cy="53404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1949 - EDVAC</a:t>
          </a:r>
          <a:endParaRPr 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66686" y="105944"/>
        <a:ext cx="2154806" cy="481894"/>
      </dsp:txXfrm>
    </dsp:sp>
    <dsp:sp modelId="{F682EB0C-082A-4E05-A7F3-CC7B3E7DE6AB}">
      <dsp:nvSpPr>
        <dsp:cNvPr id="0" name=""/>
        <dsp:cNvSpPr/>
      </dsp:nvSpPr>
      <dsp:spPr>
        <a:xfrm>
          <a:off x="2816655" y="0"/>
          <a:ext cx="2355544" cy="706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Game Core </a:t>
          </a:r>
          <a:r>
            <a:rPr lang="en-US" sz="16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Wrs</a:t>
          </a:r>
          <a:endParaRPr lang="en-US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816655" y="0"/>
        <a:ext cx="2355544" cy="706966"/>
      </dsp:txXfrm>
    </dsp:sp>
    <dsp:sp modelId="{705811DE-D43E-4C0C-B9A6-2E93FCA6312A}">
      <dsp:nvSpPr>
        <dsp:cNvPr id="0" name=""/>
        <dsp:cNvSpPr/>
      </dsp:nvSpPr>
      <dsp:spPr>
        <a:xfrm rot="5400000">
          <a:off x="2008232" y="1464120"/>
          <a:ext cx="742315" cy="84509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B281F4-FED0-49CA-9890-F2D290C4C45A}">
      <dsp:nvSpPr>
        <dsp:cNvPr id="0" name=""/>
        <dsp:cNvSpPr/>
      </dsp:nvSpPr>
      <dsp:spPr>
        <a:xfrm>
          <a:off x="1465286" y="944126"/>
          <a:ext cx="1865372" cy="47512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1987 - @Brain</a:t>
          </a:r>
          <a:endParaRPr 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488484" y="967324"/>
        <a:ext cx="1818976" cy="428729"/>
      </dsp:txXfrm>
    </dsp:sp>
    <dsp:sp modelId="{635D0D7E-71D1-4E48-9E6C-A96BCE86169F}">
      <dsp:nvSpPr>
        <dsp:cNvPr id="0" name=""/>
        <dsp:cNvSpPr/>
      </dsp:nvSpPr>
      <dsp:spPr>
        <a:xfrm>
          <a:off x="3893524" y="875606"/>
          <a:ext cx="2209900" cy="706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Virus Jerusalem</a:t>
          </a:r>
          <a:endParaRPr lang="en-US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893524" y="875606"/>
        <a:ext cx="2209900" cy="706966"/>
      </dsp:txXfrm>
    </dsp:sp>
    <dsp:sp modelId="{9710507A-E57D-4667-86E8-D6F21186BDC9}">
      <dsp:nvSpPr>
        <dsp:cNvPr id="0" name=""/>
        <dsp:cNvSpPr/>
      </dsp:nvSpPr>
      <dsp:spPr>
        <a:xfrm rot="5400000">
          <a:off x="3393285" y="2317438"/>
          <a:ext cx="742315" cy="84509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3BD73A-396F-4F61-BBBF-6BEC09395FD1}">
      <dsp:nvSpPr>
        <dsp:cNvPr id="0" name=""/>
        <dsp:cNvSpPr/>
      </dsp:nvSpPr>
      <dsp:spPr>
        <a:xfrm>
          <a:off x="2818625" y="1852678"/>
          <a:ext cx="2448221" cy="49454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1988 – Stoned Virus</a:t>
          </a:r>
          <a:endParaRPr 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842771" y="1876824"/>
        <a:ext cx="2399929" cy="446251"/>
      </dsp:txXfrm>
    </dsp:sp>
    <dsp:sp modelId="{AC3BD8FE-629C-4002-8CC9-00D29A4EBDEA}">
      <dsp:nvSpPr>
        <dsp:cNvPr id="0" name=""/>
        <dsp:cNvSpPr/>
      </dsp:nvSpPr>
      <dsp:spPr>
        <a:xfrm>
          <a:off x="7020212" y="2517635"/>
          <a:ext cx="2534125" cy="706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Virus Pakistan</a:t>
          </a:r>
          <a:endParaRPr lang="en-US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020212" y="2517635"/>
        <a:ext cx="2534125" cy="706966"/>
      </dsp:txXfrm>
    </dsp:sp>
    <dsp:sp modelId="{37FA440D-3E05-4816-97B9-BF6037012076}">
      <dsp:nvSpPr>
        <dsp:cNvPr id="0" name=""/>
        <dsp:cNvSpPr/>
      </dsp:nvSpPr>
      <dsp:spPr>
        <a:xfrm rot="5400000">
          <a:off x="4765419" y="3155480"/>
          <a:ext cx="742315" cy="84509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790F56-1B62-499B-80D1-321355D24EBD}">
      <dsp:nvSpPr>
        <dsp:cNvPr id="0" name=""/>
        <dsp:cNvSpPr/>
      </dsp:nvSpPr>
      <dsp:spPr>
        <a:xfrm>
          <a:off x="4254101" y="2703141"/>
          <a:ext cx="2516375" cy="50794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1989 – Trojan Virus</a:t>
          </a:r>
          <a:endParaRPr 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278901" y="2727941"/>
        <a:ext cx="2466775" cy="458343"/>
      </dsp:txXfrm>
    </dsp:sp>
    <dsp:sp modelId="{599EFE34-FBF8-4CC7-ABC2-E07CBD1B0BD6}">
      <dsp:nvSpPr>
        <dsp:cNvPr id="0" name=""/>
        <dsp:cNvSpPr/>
      </dsp:nvSpPr>
      <dsp:spPr>
        <a:xfrm>
          <a:off x="7162714" y="2721560"/>
          <a:ext cx="908855" cy="706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37739F-B13F-4666-AF22-5C5A779D60EE}">
      <dsp:nvSpPr>
        <dsp:cNvPr id="0" name=""/>
        <dsp:cNvSpPr/>
      </dsp:nvSpPr>
      <dsp:spPr>
        <a:xfrm rot="5400000">
          <a:off x="5816532" y="3941054"/>
          <a:ext cx="742315" cy="84509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996AE-2060-436C-ACBD-CE7EAE498AF5}">
      <dsp:nvSpPr>
        <dsp:cNvPr id="0" name=""/>
        <dsp:cNvSpPr/>
      </dsp:nvSpPr>
      <dsp:spPr>
        <a:xfrm>
          <a:off x="5594081" y="3559447"/>
          <a:ext cx="1866159" cy="41414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1990.an</a:t>
          </a:r>
          <a:endParaRPr 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614301" y="3579667"/>
        <a:ext cx="1825719" cy="373701"/>
      </dsp:txXfrm>
    </dsp:sp>
    <dsp:sp modelId="{9069C87D-9B9B-47ED-83BC-25009759A69D}">
      <dsp:nvSpPr>
        <dsp:cNvPr id="0" name=""/>
        <dsp:cNvSpPr/>
      </dsp:nvSpPr>
      <dsp:spPr>
        <a:xfrm>
          <a:off x="7697045" y="3373058"/>
          <a:ext cx="2797039" cy="706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Virus Tequila - </a:t>
          </a:r>
          <a:r>
            <a:rPr lang="en-US" sz="160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Michaelangelo</a:t>
          </a:r>
          <a:endParaRPr lang="en-US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697045" y="3373058"/>
        <a:ext cx="2797039" cy="706966"/>
      </dsp:txXfrm>
    </dsp:sp>
    <dsp:sp modelId="{F805BF30-06C1-4EB3-9FF6-80A30EBD6DE1}">
      <dsp:nvSpPr>
        <dsp:cNvPr id="0" name=""/>
        <dsp:cNvSpPr/>
      </dsp:nvSpPr>
      <dsp:spPr>
        <a:xfrm>
          <a:off x="6581730" y="4215061"/>
          <a:ext cx="1249621" cy="87469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/>
            <a:t>dst</a:t>
          </a:r>
          <a:endParaRPr lang="en-US" sz="3900" kern="1200" dirty="0"/>
        </a:p>
      </dsp:txBody>
      <dsp:txXfrm>
        <a:off x="6624437" y="4257768"/>
        <a:ext cx="1164207" cy="789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4B3D6-9396-4443-826C-B0E49A6017E0}">
      <dsp:nvSpPr>
        <dsp:cNvPr id="0" name=""/>
        <dsp:cNvSpPr/>
      </dsp:nvSpPr>
      <dsp:spPr>
        <a:xfrm>
          <a:off x="0" y="388185"/>
          <a:ext cx="4519423" cy="604800"/>
        </a:xfrm>
        <a:prstGeom prst="rect">
          <a:avLst/>
        </a:prstGeom>
        <a:solidFill>
          <a:srgbClr val="FFC000">
            <a:alpha val="90000"/>
          </a:srgb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770AF-1BE0-4503-A41C-5AB048EBD274}">
      <dsp:nvSpPr>
        <dsp:cNvPr id="0" name=""/>
        <dsp:cNvSpPr/>
      </dsp:nvSpPr>
      <dsp:spPr>
        <a:xfrm>
          <a:off x="215599" y="33945"/>
          <a:ext cx="4301963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76" tIns="0" rIns="11957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Dibuat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dengan</a:t>
          </a:r>
          <a:r>
            <a:rPr lang="en-US" sz="2400" kern="1200" dirty="0" smtClean="0"/>
            <a:t> Compiler</a:t>
          </a:r>
          <a:endParaRPr lang="en-US" sz="2400" kern="1200" dirty="0"/>
        </a:p>
      </dsp:txBody>
      <dsp:txXfrm>
        <a:off x="250184" y="68530"/>
        <a:ext cx="4232793" cy="639310"/>
      </dsp:txXfrm>
    </dsp:sp>
    <dsp:sp modelId="{08BAAC70-D06E-4B87-9D6A-3A0C2052014E}">
      <dsp:nvSpPr>
        <dsp:cNvPr id="0" name=""/>
        <dsp:cNvSpPr/>
      </dsp:nvSpPr>
      <dsp:spPr>
        <a:xfrm>
          <a:off x="0" y="1476825"/>
          <a:ext cx="4519423" cy="604800"/>
        </a:xfrm>
        <a:prstGeom prst="rect">
          <a:avLst/>
        </a:prstGeom>
        <a:solidFill>
          <a:srgbClr val="FFC000">
            <a:alpha val="90000"/>
          </a:srgb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582D2C-8325-4F54-A320-6AE9867FA65C}">
      <dsp:nvSpPr>
        <dsp:cNvPr id="0" name=""/>
        <dsp:cNvSpPr/>
      </dsp:nvSpPr>
      <dsp:spPr>
        <a:xfrm>
          <a:off x="225971" y="1122585"/>
          <a:ext cx="3163596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76" tIns="0" rIns="11957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Virus Macro</a:t>
          </a:r>
          <a:endParaRPr lang="en-US" sz="2400" kern="1200" dirty="0"/>
        </a:p>
      </dsp:txBody>
      <dsp:txXfrm>
        <a:off x="260556" y="1157170"/>
        <a:ext cx="3094426" cy="639310"/>
      </dsp:txXfrm>
    </dsp:sp>
    <dsp:sp modelId="{17C9B0C0-2842-4F1A-BB4D-683685F6F610}">
      <dsp:nvSpPr>
        <dsp:cNvPr id="0" name=""/>
        <dsp:cNvSpPr/>
      </dsp:nvSpPr>
      <dsp:spPr>
        <a:xfrm>
          <a:off x="0" y="2565464"/>
          <a:ext cx="4519423" cy="604800"/>
        </a:xfrm>
        <a:prstGeom prst="rect">
          <a:avLst/>
        </a:prstGeom>
        <a:solidFill>
          <a:srgbClr val="FFC000">
            <a:alpha val="90000"/>
          </a:srgb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BB51CE-EE30-432C-85E3-6F9E95BF9CB1}">
      <dsp:nvSpPr>
        <dsp:cNvPr id="0" name=""/>
        <dsp:cNvSpPr/>
      </dsp:nvSpPr>
      <dsp:spPr>
        <a:xfrm>
          <a:off x="225971" y="2211225"/>
          <a:ext cx="3163596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76" tIns="0" rIns="11957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Virus </a:t>
          </a:r>
          <a:r>
            <a:rPr lang="en-US" sz="2400" kern="1200" dirty="0" err="1" smtClean="0"/>
            <a:t>Scripth</a:t>
          </a:r>
          <a:r>
            <a:rPr lang="en-US" sz="2400" kern="1200" dirty="0" smtClean="0"/>
            <a:t> / Batch</a:t>
          </a:r>
          <a:endParaRPr lang="en-US" sz="2400" kern="1200" dirty="0"/>
        </a:p>
      </dsp:txBody>
      <dsp:txXfrm>
        <a:off x="260556" y="2245810"/>
        <a:ext cx="3094426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E79CF-9DF8-4358-A6FA-86FCD0275483}">
      <dsp:nvSpPr>
        <dsp:cNvPr id="0" name=""/>
        <dsp:cNvSpPr/>
      </dsp:nvSpPr>
      <dsp:spPr>
        <a:xfrm rot="5400000">
          <a:off x="2223430" y="90907"/>
          <a:ext cx="1370114" cy="119199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1. File</a:t>
          </a:r>
          <a:endParaRPr lang="en-US" sz="2000" kern="1200" dirty="0"/>
        </a:p>
      </dsp:txBody>
      <dsp:txXfrm rot="-5400000">
        <a:off x="2498240" y="215359"/>
        <a:ext cx="820493" cy="943096"/>
      </dsp:txXfrm>
    </dsp:sp>
    <dsp:sp modelId="{3DBA2895-8209-4FD8-9CE0-75F092B12335}">
      <dsp:nvSpPr>
        <dsp:cNvPr id="0" name=""/>
        <dsp:cNvSpPr/>
      </dsp:nvSpPr>
      <dsp:spPr>
        <a:xfrm>
          <a:off x="4010427" y="2580920"/>
          <a:ext cx="970517" cy="822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0A769A-921C-43AA-9F29-52A5352E3B24}">
      <dsp:nvSpPr>
        <dsp:cNvPr id="0" name=""/>
        <dsp:cNvSpPr/>
      </dsp:nvSpPr>
      <dsp:spPr>
        <a:xfrm rot="5400000">
          <a:off x="936070" y="90907"/>
          <a:ext cx="1370114" cy="1191999"/>
        </a:xfrm>
        <a:prstGeom prst="hexagon">
          <a:avLst>
            <a:gd name="adj" fmla="val 25000"/>
            <a:gd name="vf" fmla="val 115470"/>
          </a:avLst>
        </a:prstGeom>
        <a:solidFill>
          <a:schemeClr val="bg1"/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1210880" y="215359"/>
        <a:ext cx="820493" cy="943096"/>
      </dsp:txXfrm>
    </dsp:sp>
    <dsp:sp modelId="{9E9D98A9-55FB-4FFA-BAB7-FE5CC5677C7A}">
      <dsp:nvSpPr>
        <dsp:cNvPr id="0" name=""/>
        <dsp:cNvSpPr/>
      </dsp:nvSpPr>
      <dsp:spPr>
        <a:xfrm rot="5400000">
          <a:off x="1577284" y="1253860"/>
          <a:ext cx="1370114" cy="119199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2. Virus Boot Sector</a:t>
          </a:r>
          <a:endParaRPr lang="en-US" sz="1700" kern="1200" dirty="0"/>
        </a:p>
      </dsp:txBody>
      <dsp:txXfrm rot="-5400000">
        <a:off x="1852094" y="1378312"/>
        <a:ext cx="820493" cy="943096"/>
      </dsp:txXfrm>
    </dsp:sp>
    <dsp:sp modelId="{F9F1CB38-F2CF-4B45-8748-C447972B6FB8}">
      <dsp:nvSpPr>
        <dsp:cNvPr id="0" name=""/>
        <dsp:cNvSpPr/>
      </dsp:nvSpPr>
      <dsp:spPr>
        <a:xfrm>
          <a:off x="137293" y="1438826"/>
          <a:ext cx="1479723" cy="822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C3C53A-14F7-47D9-B25A-91163A21902C}">
      <dsp:nvSpPr>
        <dsp:cNvPr id="0" name=""/>
        <dsp:cNvSpPr/>
      </dsp:nvSpPr>
      <dsp:spPr>
        <a:xfrm rot="5400000">
          <a:off x="2864643" y="1253860"/>
          <a:ext cx="1370114" cy="119199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139453" y="1378312"/>
        <a:ext cx="820493" cy="943096"/>
      </dsp:txXfrm>
    </dsp:sp>
    <dsp:sp modelId="{BC35B0CE-7C29-4310-95D6-A5BFF05148B2}">
      <dsp:nvSpPr>
        <dsp:cNvPr id="0" name=""/>
        <dsp:cNvSpPr/>
      </dsp:nvSpPr>
      <dsp:spPr>
        <a:xfrm rot="5400000">
          <a:off x="2223430" y="2416813"/>
          <a:ext cx="1370114" cy="119199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3. Virus System</a:t>
          </a:r>
          <a:endParaRPr lang="en-US" sz="1700" kern="1200" dirty="0"/>
        </a:p>
      </dsp:txBody>
      <dsp:txXfrm rot="-5400000">
        <a:off x="2498240" y="2541265"/>
        <a:ext cx="820493" cy="943096"/>
      </dsp:txXfrm>
    </dsp:sp>
    <dsp:sp modelId="{27E8E3F8-492E-49D8-8C63-D56609FF51D2}">
      <dsp:nvSpPr>
        <dsp:cNvPr id="0" name=""/>
        <dsp:cNvSpPr/>
      </dsp:nvSpPr>
      <dsp:spPr>
        <a:xfrm>
          <a:off x="3134115" y="1507063"/>
          <a:ext cx="1084828" cy="822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4. Virus Hybrid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134115" y="1507063"/>
        <a:ext cx="1084828" cy="822068"/>
      </dsp:txXfrm>
    </dsp:sp>
    <dsp:sp modelId="{675CCCD4-8447-4789-8D1D-DD88BAAC623B}">
      <dsp:nvSpPr>
        <dsp:cNvPr id="0" name=""/>
        <dsp:cNvSpPr/>
      </dsp:nvSpPr>
      <dsp:spPr>
        <a:xfrm rot="5400000">
          <a:off x="936070" y="2391173"/>
          <a:ext cx="1370114" cy="124327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5. Virus Program </a:t>
          </a:r>
          <a:r>
            <a:rPr lang="en-US" sz="1800" kern="1200" dirty="0" err="1" smtClean="0"/>
            <a:t>Aplikasi</a:t>
          </a:r>
          <a:endParaRPr lang="en-US" sz="1800" kern="1200" dirty="0"/>
        </a:p>
      </dsp:txBody>
      <dsp:txXfrm rot="-5400000">
        <a:off x="1197109" y="2545539"/>
        <a:ext cx="848035" cy="9345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C850D-F5E7-4FF0-9416-DF7AC68DA822}" type="datetimeFigureOut">
              <a:rPr lang="id-ID" smtClean="0"/>
              <a:t>28/10/2020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60918-7969-4680-9097-C9BA29B2212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01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60918-7969-4680-9097-C9BA29B22121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2349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Tahun</a:t>
            </a:r>
            <a:r>
              <a:rPr lang="en-US" dirty="0" smtClean="0"/>
              <a:t> 1988 – Morris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60918-7969-4680-9097-C9BA29B22121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851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60918-7969-4680-9097-C9BA29B22121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4986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60918-7969-4680-9097-C9BA29B22121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8463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60918-7969-4680-9097-C9BA29B22121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48595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60918-7969-4680-9097-C9BA29B22121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8523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60918-7969-4680-9097-C9BA29B22121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5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Chapter 6</a:t>
            </a:r>
            <a:endParaRPr lang="en-US" dirty="0" smtClean="0"/>
          </a:p>
          <a:p>
            <a:endParaRPr lang="en-US" dirty="0"/>
          </a:p>
          <a:p>
            <a:r>
              <a:rPr lang="en-US" sz="3600" b="1" dirty="0" smtClean="0"/>
              <a:t>Virus</a:t>
            </a:r>
            <a:endParaRPr lang="id-ID" sz="3600" dirty="0"/>
          </a:p>
          <a:p>
            <a:endParaRPr lang="en-US" dirty="0" smtClean="0"/>
          </a:p>
          <a:p>
            <a:r>
              <a:rPr lang="en-US" dirty="0" smtClean="0"/>
              <a:t>Ulya </a:t>
            </a:r>
            <a:r>
              <a:rPr lang="en-US" dirty="0" err="1" smtClean="0"/>
              <a:t>Anisatur</a:t>
            </a:r>
            <a:r>
              <a:rPr lang="en-US" dirty="0" smtClean="0"/>
              <a:t>, </a:t>
            </a:r>
            <a:r>
              <a:rPr lang="en-US" dirty="0" err="1" smtClean="0"/>
              <a:t>M.Kom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3316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74320"/>
            <a:ext cx="9720073" cy="6035040"/>
          </a:xfrm>
        </p:spPr>
        <p:txBody>
          <a:bodyPr>
            <a:normAutofit fontScale="70000" lnSpcReduction="20000"/>
          </a:bodyPr>
          <a:lstStyle/>
          <a:p>
            <a:pPr 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dirty="0" smtClean="0">
                <a:solidFill>
                  <a:schemeClr val="accent2"/>
                </a:solidFill>
              </a:rPr>
              <a:t>TUGAS :</a:t>
            </a: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/>
              <a:t>Kerjakan</a:t>
            </a:r>
            <a:r>
              <a:rPr lang="en-US" sz="2800" dirty="0" smtClean="0"/>
              <a:t> </a:t>
            </a:r>
            <a:r>
              <a:rPr lang="en-US" sz="2800" dirty="0" err="1" smtClean="0"/>
              <a:t>sesuai</a:t>
            </a:r>
            <a:r>
              <a:rPr lang="en-US" sz="2800" dirty="0"/>
              <a:t> </a:t>
            </a:r>
            <a:r>
              <a:rPr lang="en-US" sz="2800" dirty="0" err="1" smtClean="0"/>
              <a:t>angka</a:t>
            </a:r>
            <a:r>
              <a:rPr lang="en-US" sz="2800" dirty="0" smtClean="0"/>
              <a:t> </a:t>
            </a:r>
            <a:r>
              <a:rPr lang="en-US" sz="2800" dirty="0" err="1" smtClean="0"/>
              <a:t>terakhir</a:t>
            </a:r>
            <a:r>
              <a:rPr lang="en-US" sz="2800" dirty="0" smtClean="0"/>
              <a:t> </a:t>
            </a:r>
            <a:r>
              <a:rPr lang="en-US" sz="2800" dirty="0" err="1" smtClean="0"/>
              <a:t>nim</a:t>
            </a:r>
            <a:endParaRPr lang="en-US" sz="2800" dirty="0" smtClean="0"/>
          </a:p>
          <a:p>
            <a:pPr marL="90488" indent="620713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 smtClean="0"/>
              <a:t>1. </a:t>
            </a:r>
            <a:r>
              <a:rPr lang="en-US" sz="2300" dirty="0" err="1" smtClean="0"/>
              <a:t>Jenis</a:t>
            </a:r>
            <a:r>
              <a:rPr lang="en-US" sz="2300" dirty="0" smtClean="0"/>
              <a:t> Virus</a:t>
            </a:r>
          </a:p>
          <a:p>
            <a:pPr marL="90488" indent="620713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 smtClean="0"/>
              <a:t>2. Cara </a:t>
            </a:r>
            <a:r>
              <a:rPr lang="en-US" sz="2300" dirty="0" err="1" smtClean="0"/>
              <a:t>Kerja</a:t>
            </a:r>
            <a:r>
              <a:rPr lang="en-US" sz="2300" dirty="0" smtClean="0"/>
              <a:t> </a:t>
            </a:r>
            <a:r>
              <a:rPr lang="en-US" sz="2300" dirty="0" err="1" smtClean="0"/>
              <a:t>dan</a:t>
            </a:r>
            <a:r>
              <a:rPr lang="en-US" sz="2300" dirty="0" smtClean="0"/>
              <a:t> </a:t>
            </a:r>
            <a:r>
              <a:rPr lang="en-US" sz="2300" dirty="0" err="1" smtClean="0"/>
              <a:t>penyebarannnya</a:t>
            </a:r>
            <a:endParaRPr lang="en-US" sz="2300" dirty="0" smtClean="0"/>
          </a:p>
          <a:p>
            <a:pPr marL="90488" indent="620713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 smtClean="0"/>
              <a:t>3. Cara </a:t>
            </a:r>
            <a:r>
              <a:rPr lang="en-US" sz="2300" dirty="0" err="1" smtClean="0"/>
              <a:t>Penanganannya</a:t>
            </a:r>
            <a:endParaRPr lang="en-US" sz="2300" dirty="0" smtClean="0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 err="1" smtClean="0"/>
              <a:t>Angka</a:t>
            </a:r>
            <a:r>
              <a:rPr lang="en-US" sz="2300" dirty="0" smtClean="0"/>
              <a:t> 1 – </a:t>
            </a:r>
            <a:r>
              <a:rPr lang="en-US" sz="2300" dirty="0"/>
              <a:t>V</a:t>
            </a:r>
            <a:r>
              <a:rPr lang="en-US" sz="2300" dirty="0" smtClean="0"/>
              <a:t>irus </a:t>
            </a:r>
            <a:r>
              <a:rPr lang="en-US" sz="2300" dirty="0"/>
              <a:t>Ransomware </a:t>
            </a:r>
            <a:r>
              <a:rPr lang="en-US" sz="2300" dirty="0" err="1"/>
              <a:t>dan</a:t>
            </a:r>
            <a:r>
              <a:rPr lang="en-US" sz="2300" dirty="0"/>
              <a:t> </a:t>
            </a:r>
            <a:r>
              <a:rPr lang="en-US" sz="2300" dirty="0" err="1"/>
              <a:t>macam</a:t>
            </a:r>
            <a:r>
              <a:rPr lang="en-US" sz="2300" dirty="0"/>
              <a:t> </a:t>
            </a:r>
            <a:r>
              <a:rPr lang="en-US" sz="2300" dirty="0" err="1"/>
              <a:t>jenisnya</a:t>
            </a:r>
            <a:endParaRPr lang="en-US" sz="2300" dirty="0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 err="1" smtClean="0"/>
              <a:t>Angka</a:t>
            </a:r>
            <a:r>
              <a:rPr lang="en-US" sz="2300" dirty="0" smtClean="0"/>
              <a:t> 2 – Virus yang </a:t>
            </a:r>
            <a:r>
              <a:rPr lang="en-US" sz="2300" dirty="0" err="1" smtClean="0"/>
              <a:t>menyerang</a:t>
            </a:r>
            <a:r>
              <a:rPr lang="en-US" sz="2300" dirty="0"/>
              <a:t> </a:t>
            </a:r>
            <a:r>
              <a:rPr lang="en-US" sz="2300" dirty="0" err="1" smtClean="0"/>
              <a:t>Harddisk</a:t>
            </a:r>
            <a:endParaRPr lang="en-US" sz="2300" dirty="0" smtClean="0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 err="1" smtClean="0"/>
              <a:t>Angka</a:t>
            </a:r>
            <a:r>
              <a:rPr lang="en-US" sz="2300" dirty="0" smtClean="0"/>
              <a:t> 3 – Virus yang </a:t>
            </a:r>
            <a:r>
              <a:rPr lang="en-US" sz="2300" dirty="0" err="1" smtClean="0"/>
              <a:t>menyerang</a:t>
            </a:r>
            <a:r>
              <a:rPr lang="en-US" sz="2300" dirty="0" smtClean="0"/>
              <a:t> </a:t>
            </a:r>
            <a:r>
              <a:rPr lang="en-US" sz="2300" dirty="0" err="1" smtClean="0"/>
              <a:t>melalui</a:t>
            </a:r>
            <a:r>
              <a:rPr lang="en-US" sz="2300" dirty="0" smtClean="0"/>
              <a:t> e-mail - Virus </a:t>
            </a:r>
            <a:r>
              <a:rPr lang="en-US" sz="2300" dirty="0"/>
              <a:t>Melissa, I Love </a:t>
            </a:r>
            <a:r>
              <a:rPr lang="en-US" sz="2300" dirty="0" smtClean="0"/>
              <a:t>U</a:t>
            </a: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 err="1" smtClean="0"/>
              <a:t>Angka</a:t>
            </a:r>
            <a:r>
              <a:rPr lang="en-US" sz="2300" dirty="0" smtClean="0"/>
              <a:t> 4 – </a:t>
            </a:r>
            <a:r>
              <a:rPr lang="en-US" sz="2300" dirty="0"/>
              <a:t>V</a:t>
            </a:r>
            <a:r>
              <a:rPr lang="en-US" sz="2300" dirty="0" smtClean="0"/>
              <a:t>irus yang </a:t>
            </a:r>
            <a:r>
              <a:rPr lang="en-US" sz="2300" dirty="0" err="1" smtClean="0"/>
              <a:t>menyerang</a:t>
            </a:r>
            <a:r>
              <a:rPr lang="en-US" sz="2300" dirty="0" smtClean="0"/>
              <a:t> </a:t>
            </a:r>
            <a:r>
              <a:rPr lang="en-US" sz="2300" dirty="0" err="1" smtClean="0"/>
              <a:t>Ponsel</a:t>
            </a:r>
            <a:endParaRPr lang="en-US" sz="2300" dirty="0" smtClean="0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 err="1" smtClean="0"/>
              <a:t>Angka</a:t>
            </a:r>
            <a:r>
              <a:rPr lang="en-US" sz="2300" dirty="0" smtClean="0"/>
              <a:t> 5 – Code </a:t>
            </a:r>
            <a:r>
              <a:rPr lang="en-US" sz="2300" dirty="0"/>
              <a:t>Red, </a:t>
            </a:r>
            <a:r>
              <a:rPr lang="en-US" sz="2300" dirty="0" err="1" smtClean="0"/>
              <a:t>Conficker</a:t>
            </a:r>
            <a:r>
              <a:rPr lang="en-US" sz="2300" dirty="0" smtClean="0"/>
              <a:t>, </a:t>
            </a:r>
            <a:r>
              <a:rPr lang="en-US" sz="2300" dirty="0" err="1" smtClean="0"/>
              <a:t>Stuxnet</a:t>
            </a:r>
            <a:r>
              <a:rPr lang="en-US" sz="2300" dirty="0" smtClean="0"/>
              <a:t> </a:t>
            </a:r>
            <a:endParaRPr lang="en-US" sz="2300" dirty="0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 err="1" smtClean="0"/>
              <a:t>Angka</a:t>
            </a:r>
            <a:r>
              <a:rPr lang="en-US" sz="2300" dirty="0" smtClean="0"/>
              <a:t> 6 – Cara </a:t>
            </a:r>
            <a:r>
              <a:rPr lang="en-US" sz="2300" dirty="0" err="1" smtClean="0"/>
              <a:t>Pencegahan</a:t>
            </a:r>
            <a:r>
              <a:rPr lang="en-US" sz="2300" dirty="0" smtClean="0"/>
              <a:t> </a:t>
            </a:r>
            <a:r>
              <a:rPr lang="en-US" sz="2300" dirty="0" err="1" smtClean="0"/>
              <a:t>dan</a:t>
            </a:r>
            <a:r>
              <a:rPr lang="en-US" sz="2300" dirty="0" smtClean="0"/>
              <a:t> </a:t>
            </a:r>
            <a:r>
              <a:rPr lang="en-US" sz="2300" dirty="0" err="1" smtClean="0"/>
              <a:t>Antisipasi</a:t>
            </a:r>
            <a:r>
              <a:rPr lang="en-US" sz="2300" dirty="0" smtClean="0"/>
              <a:t> virus di masing2 OS</a:t>
            </a: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 err="1" smtClean="0"/>
              <a:t>Angka</a:t>
            </a:r>
            <a:r>
              <a:rPr lang="en-US" sz="2300" dirty="0" smtClean="0"/>
              <a:t> 7 – Virus yang </a:t>
            </a:r>
            <a:r>
              <a:rPr lang="en-US" sz="2300" dirty="0" err="1" smtClean="0"/>
              <a:t>pernah</a:t>
            </a:r>
            <a:r>
              <a:rPr lang="en-US" sz="2300" dirty="0" smtClean="0"/>
              <a:t> </a:t>
            </a:r>
            <a:r>
              <a:rPr lang="en-US" sz="2300" dirty="0" err="1" smtClean="0"/>
              <a:t>mengakibatkan</a:t>
            </a:r>
            <a:r>
              <a:rPr lang="en-US" sz="2300" dirty="0" smtClean="0"/>
              <a:t> </a:t>
            </a:r>
            <a:r>
              <a:rPr lang="en-US" sz="2300" dirty="0" err="1" smtClean="0"/>
              <a:t>terjadi</a:t>
            </a:r>
            <a:r>
              <a:rPr lang="en-US" sz="2300" dirty="0" smtClean="0"/>
              <a:t> </a:t>
            </a:r>
            <a:r>
              <a:rPr lang="en-US" sz="2300" dirty="0" err="1" smtClean="0"/>
              <a:t>perang</a:t>
            </a:r>
            <a:r>
              <a:rPr lang="en-US" sz="2300" dirty="0" smtClean="0"/>
              <a:t> </a:t>
            </a:r>
            <a:r>
              <a:rPr lang="en-US" sz="2300" dirty="0" err="1" smtClean="0"/>
              <a:t>antar</a:t>
            </a:r>
            <a:r>
              <a:rPr lang="en-US" sz="2300" dirty="0" smtClean="0"/>
              <a:t> </a:t>
            </a:r>
            <a:r>
              <a:rPr lang="en-US" sz="2300" dirty="0" err="1" smtClean="0"/>
              <a:t>negara</a:t>
            </a:r>
            <a:endParaRPr lang="en-US" sz="2300" dirty="0" smtClean="0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 err="1" smtClean="0"/>
              <a:t>Angka</a:t>
            </a:r>
            <a:r>
              <a:rPr lang="en-US" sz="2300" dirty="0" smtClean="0"/>
              <a:t> 8 – Virus yang </a:t>
            </a:r>
            <a:r>
              <a:rPr lang="en-US" sz="2300" dirty="0" err="1" smtClean="0"/>
              <a:t>menyerang</a:t>
            </a:r>
            <a:r>
              <a:rPr lang="en-US" sz="2300" dirty="0" smtClean="0"/>
              <a:t> PC</a:t>
            </a: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 err="1" smtClean="0"/>
              <a:t>Angka</a:t>
            </a:r>
            <a:r>
              <a:rPr lang="en-US" sz="2300" dirty="0" smtClean="0"/>
              <a:t> 9 – Virus </a:t>
            </a:r>
            <a:r>
              <a:rPr lang="en-US" sz="2300" dirty="0" err="1" smtClean="0"/>
              <a:t>terbaru</a:t>
            </a:r>
            <a:r>
              <a:rPr lang="en-US" sz="2300" dirty="0" smtClean="0"/>
              <a:t> yang </a:t>
            </a:r>
            <a:r>
              <a:rPr lang="en-US" sz="2300" dirty="0" err="1" smtClean="0"/>
              <a:t>muncul</a:t>
            </a:r>
            <a:r>
              <a:rPr lang="en-US" sz="2300" dirty="0" smtClean="0"/>
              <a:t> di </a:t>
            </a:r>
            <a:r>
              <a:rPr lang="en-US" sz="2300" dirty="0" err="1" smtClean="0"/>
              <a:t>tahun</a:t>
            </a:r>
            <a:r>
              <a:rPr lang="en-US" sz="2300" dirty="0" smtClean="0"/>
              <a:t> 2020</a:t>
            </a: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 err="1" smtClean="0"/>
              <a:t>Angka</a:t>
            </a:r>
            <a:r>
              <a:rPr lang="en-US" sz="2300" dirty="0" smtClean="0"/>
              <a:t> 0 – </a:t>
            </a:r>
            <a:r>
              <a:rPr lang="en-US" sz="2300" dirty="0" err="1" smtClean="0"/>
              <a:t>Kerusakan</a:t>
            </a:r>
            <a:r>
              <a:rPr lang="en-US" sz="2300" dirty="0" smtClean="0"/>
              <a:t> yang </a:t>
            </a:r>
            <a:r>
              <a:rPr lang="en-US" sz="2300" dirty="0" err="1" smtClean="0"/>
              <a:t>pernah</a:t>
            </a:r>
            <a:r>
              <a:rPr lang="en-US" sz="2300" dirty="0" smtClean="0"/>
              <a:t> </a:t>
            </a:r>
            <a:r>
              <a:rPr lang="en-US" sz="2300" dirty="0" err="1" smtClean="0"/>
              <a:t>terjadi</a:t>
            </a:r>
            <a:r>
              <a:rPr lang="en-US" sz="2300" dirty="0" smtClean="0"/>
              <a:t> </a:t>
            </a:r>
            <a:r>
              <a:rPr lang="en-US" sz="2300" dirty="0" err="1" smtClean="0"/>
              <a:t>akibat</a:t>
            </a:r>
            <a:r>
              <a:rPr lang="en-US" sz="2300" dirty="0" smtClean="0"/>
              <a:t> </a:t>
            </a:r>
            <a:r>
              <a:rPr lang="en-US" sz="2300" dirty="0" err="1" smtClean="0"/>
              <a:t>penyebaran</a:t>
            </a:r>
            <a:r>
              <a:rPr lang="en-US" sz="2300" dirty="0" smtClean="0"/>
              <a:t> </a:t>
            </a:r>
            <a:r>
              <a:rPr lang="en-US" sz="2300" dirty="0" err="1" smtClean="0"/>
              <a:t>suatu</a:t>
            </a:r>
            <a:r>
              <a:rPr lang="en-US" sz="2300" dirty="0" smtClean="0"/>
              <a:t> virus di </a:t>
            </a:r>
            <a:r>
              <a:rPr lang="en-US" sz="2300" dirty="0" err="1" smtClean="0"/>
              <a:t>berbagai</a:t>
            </a:r>
            <a:r>
              <a:rPr lang="en-US" sz="2300" dirty="0" smtClean="0"/>
              <a:t> </a:t>
            </a:r>
            <a:r>
              <a:rPr lang="en-US" sz="2300" dirty="0" err="1" smtClean="0"/>
              <a:t>negara</a:t>
            </a:r>
            <a:endParaRPr 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val="113676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05000"/>
            <a:ext cx="9720073" cy="440436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/>
              <a:t>“A program that can infect other programs by modifying them to include a </a:t>
            </a:r>
            <a:r>
              <a:rPr lang="en-US" sz="2800" dirty="0" err="1"/>
              <a:t>slighty</a:t>
            </a:r>
            <a:r>
              <a:rPr lang="en-US" sz="2800" dirty="0"/>
              <a:t> altered copy of itself. A virus can spread throughout a computer system or network using the authorization of every user using it to infect their programs. Every programs that gets infected can also act as a virus that infection grows” </a:t>
            </a:r>
            <a:endParaRPr lang="en-US" sz="2800" dirty="0" smtClean="0"/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en-US" dirty="0"/>
              <a:t>Fred Cohen)</a:t>
            </a:r>
          </a:p>
        </p:txBody>
      </p:sp>
    </p:spTree>
    <p:extLst>
      <p:ext uri="{BB962C8B-B14F-4D97-AF65-F5344CB8AC3E}">
        <p14:creationId xmlns:p14="http://schemas.microsoft.com/office/powerpoint/2010/main" val="376920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650" y="747756"/>
            <a:ext cx="6788150" cy="521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6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6838913"/>
              </p:ext>
            </p:extLst>
          </p:nvPr>
        </p:nvGraphicFramePr>
        <p:xfrm>
          <a:off x="914400" y="662516"/>
          <a:ext cx="107442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0068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Macam</a:t>
            </a:r>
            <a:r>
              <a:rPr lang="en-US" dirty="0" smtClean="0"/>
              <a:t> – </a:t>
            </a:r>
            <a:r>
              <a:rPr lang="en-US" dirty="0" err="1" smtClean="0"/>
              <a:t>macam</a:t>
            </a:r>
            <a:r>
              <a:rPr lang="en-US" dirty="0" smtClean="0"/>
              <a:t> virus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1924050"/>
            <a:ext cx="4754880" cy="4385310"/>
          </a:xfrm>
        </p:spPr>
        <p:txBody>
          <a:bodyPr/>
          <a:lstStyle/>
          <a:p>
            <a:r>
              <a:rPr lang="en-US" dirty="0" smtClean="0"/>
              <a:t>A. </a:t>
            </a:r>
            <a:r>
              <a:rPr lang="en-US" dirty="0" err="1" smtClean="0"/>
              <a:t>Tehnik</a:t>
            </a:r>
            <a:r>
              <a:rPr lang="en-US" dirty="0" smtClean="0"/>
              <a:t> </a:t>
            </a:r>
            <a:r>
              <a:rPr lang="en-US" dirty="0" err="1" smtClean="0"/>
              <a:t>Pembuatannya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1924050"/>
            <a:ext cx="4754880" cy="4385310"/>
          </a:xfrm>
        </p:spPr>
        <p:txBody>
          <a:bodyPr/>
          <a:lstStyle/>
          <a:p>
            <a:r>
              <a:rPr lang="en-US" dirty="0" smtClean="0"/>
              <a:t>             B. Target yang </a:t>
            </a:r>
            <a:r>
              <a:rPr lang="en-US" dirty="0" err="1" smtClean="0"/>
              <a:t>Dituju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407130135"/>
              </p:ext>
            </p:extLst>
          </p:nvPr>
        </p:nvGraphicFramePr>
        <p:xfrm>
          <a:off x="1024127" y="3105150"/>
          <a:ext cx="4519423" cy="3204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952589728"/>
              </p:ext>
            </p:extLst>
          </p:nvPr>
        </p:nvGraphicFramePr>
        <p:xfrm>
          <a:off x="5884164" y="2609639"/>
          <a:ext cx="5207000" cy="3699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0684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kategori</a:t>
            </a:r>
            <a:r>
              <a:rPr lang="en-US" dirty="0" smtClean="0"/>
              <a:t> virus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rmAutofit fontScale="92500"/>
          </a:bodyPr>
          <a:lstStyle/>
          <a:p>
            <a:pPr marL="80963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65125" algn="l"/>
              </a:tabLst>
            </a:pPr>
            <a:r>
              <a:rPr lang="en-US" sz="2600" b="1" dirty="0" smtClean="0">
                <a:solidFill>
                  <a:srgbClr val="FF0000"/>
                </a:solidFill>
              </a:rPr>
              <a:t>MALWARE</a:t>
            </a:r>
          </a:p>
          <a:p>
            <a:pPr marL="365125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-US" dirty="0" smtClean="0"/>
              <a:t>alicious software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sebutan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diciptakan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merusak</a:t>
            </a:r>
            <a:r>
              <a:rPr lang="en-US" dirty="0"/>
              <a:t> </a:t>
            </a:r>
            <a:r>
              <a:rPr lang="en-US" dirty="0" err="1"/>
              <a:t>sistem-sistem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 </a:t>
            </a:r>
            <a:r>
              <a:rPr lang="en-US" dirty="0" err="1"/>
              <a:t>Penyebaran</a:t>
            </a:r>
            <a:r>
              <a:rPr lang="en-US" dirty="0"/>
              <a:t> malware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media, </a:t>
            </a:r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lewat</a:t>
            </a:r>
            <a:r>
              <a:rPr lang="en-US" dirty="0"/>
              <a:t> email, </a:t>
            </a:r>
            <a:r>
              <a:rPr lang="en-US" dirty="0" err="1"/>
              <a:t>lewat</a:t>
            </a:r>
            <a:r>
              <a:rPr lang="en-US" dirty="0"/>
              <a:t> </a:t>
            </a:r>
            <a:r>
              <a:rPr lang="en-US" dirty="0" smtClean="0"/>
              <a:t>file </a:t>
            </a:r>
            <a:r>
              <a:rPr lang="en-US" dirty="0"/>
              <a:t>di internet,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palsu</a:t>
            </a:r>
            <a:r>
              <a:rPr lang="en-US" dirty="0"/>
              <a:t>,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iklan</a:t>
            </a:r>
            <a:r>
              <a:rPr lang="en-US" dirty="0"/>
              <a:t> spam yang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smtClean="0"/>
              <a:t>website</a:t>
            </a:r>
          </a:p>
          <a:p>
            <a:pPr marL="365125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Malware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, </a:t>
            </a:r>
            <a:r>
              <a:rPr lang="en-US" dirty="0" err="1"/>
              <a:t>menghapus</a:t>
            </a:r>
            <a:r>
              <a:rPr lang="en-US" dirty="0"/>
              <a:t>, </a:t>
            </a:r>
            <a:r>
              <a:rPr lang="en-US" dirty="0" err="1"/>
              <a:t>menyembunyikan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mencuri</a:t>
            </a:r>
            <a:r>
              <a:rPr lang="en-US" dirty="0"/>
              <a:t> data-data </a:t>
            </a:r>
            <a:r>
              <a:rPr lang="en-US" dirty="0" err="1"/>
              <a:t>penting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korban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3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kategori</a:t>
            </a:r>
            <a:r>
              <a:rPr lang="en-US" dirty="0" smtClean="0"/>
              <a:t> virus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rmAutofit fontScale="77500" lnSpcReduction="20000"/>
          </a:bodyPr>
          <a:lstStyle/>
          <a:p>
            <a:pPr marL="80963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65125" algn="l"/>
              </a:tabLst>
            </a:pPr>
            <a:r>
              <a:rPr lang="en-US" sz="3400" b="1" dirty="0" smtClean="0">
                <a:solidFill>
                  <a:srgbClr val="FF0000"/>
                </a:solidFill>
              </a:rPr>
              <a:t>WORM</a:t>
            </a:r>
          </a:p>
          <a:p>
            <a:pPr marL="438150" indent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/>
              <a:t>Worm </a:t>
            </a:r>
            <a:r>
              <a:rPr lang="en-US" sz="2600" dirty="0" err="1"/>
              <a:t>tidak</a:t>
            </a:r>
            <a:r>
              <a:rPr lang="en-US" sz="2600" dirty="0"/>
              <a:t> </a:t>
            </a:r>
            <a:r>
              <a:rPr lang="en-US" sz="2600" dirty="0" err="1"/>
              <a:t>bekerja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menginfeksi</a:t>
            </a:r>
            <a:r>
              <a:rPr lang="en-US" sz="2600" dirty="0"/>
              <a:t> data </a:t>
            </a:r>
            <a:r>
              <a:rPr lang="en-US" sz="2600" dirty="0" err="1"/>
              <a:t>atau</a:t>
            </a:r>
            <a:r>
              <a:rPr lang="en-US" sz="2600" dirty="0"/>
              <a:t> </a:t>
            </a:r>
            <a:r>
              <a:rPr lang="en-US" sz="2600" dirty="0" smtClean="0"/>
              <a:t>program </a:t>
            </a:r>
            <a:r>
              <a:rPr lang="en-US" sz="2600" dirty="0" err="1"/>
              <a:t>juga</a:t>
            </a:r>
            <a:r>
              <a:rPr lang="en-US" sz="2600" dirty="0"/>
              <a:t> </a:t>
            </a:r>
            <a:r>
              <a:rPr lang="en-US" sz="2600" dirty="0" err="1"/>
              <a:t>tidak</a:t>
            </a:r>
            <a:r>
              <a:rPr lang="en-US" sz="2600" dirty="0"/>
              <a:t> </a:t>
            </a:r>
            <a:r>
              <a:rPr lang="en-US" sz="2600" dirty="0" err="1"/>
              <a:t>bekerja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menghapus</a:t>
            </a:r>
            <a:r>
              <a:rPr lang="en-US" sz="2600" dirty="0"/>
              <a:t> </a:t>
            </a:r>
            <a:r>
              <a:rPr lang="en-US" sz="2600" dirty="0" err="1"/>
              <a:t>hingga</a:t>
            </a:r>
            <a:r>
              <a:rPr lang="en-US" sz="2600" dirty="0"/>
              <a:t> </a:t>
            </a:r>
            <a:r>
              <a:rPr lang="en-US" sz="2600" dirty="0" err="1"/>
              <a:t>mengubah</a:t>
            </a:r>
            <a:r>
              <a:rPr lang="en-US" sz="2600" dirty="0"/>
              <a:t> data-data korban, </a:t>
            </a:r>
            <a:r>
              <a:rPr lang="en-US" sz="2600" dirty="0" err="1"/>
              <a:t>melainkan</a:t>
            </a:r>
            <a:r>
              <a:rPr lang="en-US" sz="2600" dirty="0"/>
              <a:t> </a:t>
            </a:r>
            <a:r>
              <a:rPr lang="en-US" sz="2600" dirty="0" err="1" smtClean="0"/>
              <a:t>memperbanyak</a:t>
            </a:r>
            <a:r>
              <a:rPr lang="en-US" sz="2600" dirty="0" smtClean="0"/>
              <a:t> </a:t>
            </a:r>
            <a:r>
              <a:rPr lang="en-US" sz="2600" dirty="0" err="1"/>
              <a:t>dirinya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memberi</a:t>
            </a:r>
            <a:r>
              <a:rPr lang="en-US" sz="2600" dirty="0"/>
              <a:t> </a:t>
            </a:r>
            <a:r>
              <a:rPr lang="en-US" sz="2600" dirty="0" err="1"/>
              <a:t>beban</a:t>
            </a:r>
            <a:r>
              <a:rPr lang="en-US" sz="2600" dirty="0"/>
              <a:t> </a:t>
            </a:r>
            <a:r>
              <a:rPr lang="en-US" sz="2600" dirty="0" err="1"/>
              <a:t>pada</a:t>
            </a:r>
            <a:r>
              <a:rPr lang="en-US" sz="2600" dirty="0"/>
              <a:t> </a:t>
            </a:r>
            <a:r>
              <a:rPr lang="en-US" sz="2600" dirty="0" err="1"/>
              <a:t>sistem</a:t>
            </a:r>
            <a:r>
              <a:rPr lang="en-US" sz="2600" dirty="0"/>
              <a:t> </a:t>
            </a:r>
            <a:r>
              <a:rPr lang="en-US" sz="2600" dirty="0" err="1"/>
              <a:t>operasi</a:t>
            </a:r>
            <a:r>
              <a:rPr lang="en-US" sz="2600" dirty="0"/>
              <a:t> </a:t>
            </a:r>
            <a:r>
              <a:rPr lang="en-US" sz="2600" dirty="0" err="1"/>
              <a:t>komputer</a:t>
            </a:r>
            <a:r>
              <a:rPr lang="en-US" sz="2600" dirty="0"/>
              <a:t> </a:t>
            </a:r>
            <a:r>
              <a:rPr lang="en-US" sz="2600" dirty="0" err="1"/>
              <a:t>sehingga</a:t>
            </a:r>
            <a:r>
              <a:rPr lang="en-US" sz="2600" dirty="0"/>
              <a:t> </a:t>
            </a:r>
            <a:r>
              <a:rPr lang="en-US" sz="2600" dirty="0" err="1"/>
              <a:t>perangkat</a:t>
            </a:r>
            <a:r>
              <a:rPr lang="en-US" sz="2600" dirty="0"/>
              <a:t> </a:t>
            </a:r>
            <a:r>
              <a:rPr lang="en-US" sz="2600" dirty="0" err="1"/>
              <a:t>tersebut</a:t>
            </a:r>
            <a:r>
              <a:rPr lang="en-US" sz="2600" dirty="0"/>
              <a:t> </a:t>
            </a:r>
            <a:r>
              <a:rPr lang="en-US" sz="2600" dirty="0" err="1"/>
              <a:t>berjalan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sangat</a:t>
            </a:r>
            <a:r>
              <a:rPr lang="en-US" sz="2600" dirty="0"/>
              <a:t> </a:t>
            </a:r>
            <a:r>
              <a:rPr lang="en-US" sz="2600" dirty="0" err="1"/>
              <a:t>lambat</a:t>
            </a:r>
            <a:r>
              <a:rPr lang="en-US" sz="2600" dirty="0"/>
              <a:t>. </a:t>
            </a:r>
            <a:r>
              <a:rPr lang="en-US" sz="2600" dirty="0" err="1"/>
              <a:t>Selain</a:t>
            </a:r>
            <a:r>
              <a:rPr lang="en-US" sz="2600" dirty="0"/>
              <a:t> </a:t>
            </a:r>
            <a:r>
              <a:rPr lang="en-US" sz="2600" dirty="0" err="1"/>
              <a:t>itu</a:t>
            </a:r>
            <a:r>
              <a:rPr lang="en-US" sz="2600" dirty="0"/>
              <a:t>, worm </a:t>
            </a:r>
            <a:r>
              <a:rPr lang="en-US" sz="2600" dirty="0" err="1"/>
              <a:t>juga</a:t>
            </a:r>
            <a:r>
              <a:rPr lang="en-US" sz="2600" dirty="0"/>
              <a:t> </a:t>
            </a:r>
            <a:r>
              <a:rPr lang="en-US" sz="2600" dirty="0" err="1"/>
              <a:t>bisa</a:t>
            </a:r>
            <a:r>
              <a:rPr lang="en-US" sz="2600" dirty="0"/>
              <a:t> </a:t>
            </a:r>
            <a:r>
              <a:rPr lang="en-US" sz="2600" dirty="0" err="1"/>
              <a:t>menyebar</a:t>
            </a:r>
            <a:r>
              <a:rPr lang="en-US" sz="2600" dirty="0"/>
              <a:t> </a:t>
            </a:r>
            <a:r>
              <a:rPr lang="en-US" sz="2600" dirty="0" err="1"/>
              <a:t>ke</a:t>
            </a:r>
            <a:r>
              <a:rPr lang="en-US" sz="2600" dirty="0"/>
              <a:t> </a:t>
            </a:r>
            <a:r>
              <a:rPr lang="en-US" sz="2600" dirty="0" err="1"/>
              <a:t>komputer</a:t>
            </a:r>
            <a:r>
              <a:rPr lang="en-US" sz="2600" dirty="0"/>
              <a:t> lain </a:t>
            </a:r>
            <a:r>
              <a:rPr lang="en-US" sz="2600" dirty="0" err="1"/>
              <a:t>lewat</a:t>
            </a:r>
            <a:r>
              <a:rPr lang="en-US" sz="2600" dirty="0"/>
              <a:t> </a:t>
            </a:r>
            <a:r>
              <a:rPr lang="en-US" sz="2600" dirty="0" err="1"/>
              <a:t>jaringan</a:t>
            </a:r>
            <a:r>
              <a:rPr lang="en-US" sz="2600" dirty="0"/>
              <a:t> internet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bahkan</a:t>
            </a:r>
            <a:r>
              <a:rPr lang="en-US" sz="2600" dirty="0"/>
              <a:t> </a:t>
            </a:r>
            <a:r>
              <a:rPr lang="en-US" sz="2600" dirty="0" err="1"/>
              <a:t>dapat</a:t>
            </a:r>
            <a:r>
              <a:rPr lang="en-US" sz="2600" dirty="0"/>
              <a:t> </a:t>
            </a:r>
            <a:r>
              <a:rPr lang="en-US" sz="2600" dirty="0" err="1"/>
              <a:t>mengaktifkan</a:t>
            </a:r>
            <a:r>
              <a:rPr lang="en-US" sz="2600" dirty="0"/>
              <a:t> </a:t>
            </a:r>
            <a:r>
              <a:rPr lang="en-US" sz="2600" dirty="0" err="1"/>
              <a:t>dirinya</a:t>
            </a:r>
            <a:r>
              <a:rPr lang="en-US" sz="2600" dirty="0"/>
              <a:t> </a:t>
            </a:r>
            <a:r>
              <a:rPr lang="en-US" sz="2600" dirty="0" err="1"/>
              <a:t>sendiri</a:t>
            </a:r>
            <a:r>
              <a:rPr lang="en-US" sz="2600" dirty="0"/>
              <a:t> </a:t>
            </a:r>
            <a:r>
              <a:rPr lang="en-US" sz="2600" dirty="0" err="1"/>
              <a:t>tanpa</a:t>
            </a:r>
            <a:r>
              <a:rPr lang="en-US" sz="2600" dirty="0"/>
              <a:t> </a:t>
            </a:r>
            <a:r>
              <a:rPr lang="en-US" sz="2600" dirty="0" err="1"/>
              <a:t>adanya</a:t>
            </a:r>
            <a:r>
              <a:rPr lang="en-US" sz="2600" dirty="0"/>
              <a:t> </a:t>
            </a:r>
            <a:r>
              <a:rPr lang="en-US" sz="2600" dirty="0" err="1"/>
              <a:t>bantuan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pihak</a:t>
            </a:r>
            <a:r>
              <a:rPr lang="en-US" sz="2600" dirty="0"/>
              <a:t> </a:t>
            </a:r>
            <a:r>
              <a:rPr lang="en-US" sz="2600" dirty="0" err="1"/>
              <a:t>ketika</a:t>
            </a:r>
            <a:r>
              <a:rPr lang="en-US" sz="2600" dirty="0"/>
              <a:t>.</a:t>
            </a:r>
          </a:p>
          <a:p>
            <a:pPr marL="438150" indent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err="1"/>
              <a:t>Meskipun</a:t>
            </a:r>
            <a:r>
              <a:rPr lang="en-US" sz="2600" dirty="0"/>
              <a:t> worm </a:t>
            </a:r>
            <a:r>
              <a:rPr lang="en-US" sz="2600" dirty="0" err="1"/>
              <a:t>ini</a:t>
            </a:r>
            <a:r>
              <a:rPr lang="en-US" sz="2600" dirty="0"/>
              <a:t> </a:t>
            </a:r>
            <a:r>
              <a:rPr lang="en-US" sz="2600" dirty="0" err="1"/>
              <a:t>dapat</a:t>
            </a:r>
            <a:r>
              <a:rPr lang="en-US" sz="2600" dirty="0"/>
              <a:t> </a:t>
            </a:r>
            <a:r>
              <a:rPr lang="en-US" sz="2600" dirty="0" err="1"/>
              <a:t>aktif</a:t>
            </a:r>
            <a:r>
              <a:rPr lang="en-US" sz="2600" dirty="0"/>
              <a:t> </a:t>
            </a:r>
            <a:r>
              <a:rPr lang="en-US" sz="2600" dirty="0" err="1"/>
              <a:t>tanpa</a:t>
            </a:r>
            <a:r>
              <a:rPr lang="en-US" sz="2600" dirty="0"/>
              <a:t> </a:t>
            </a:r>
            <a:r>
              <a:rPr lang="en-US" sz="2600" dirty="0" err="1"/>
              <a:t>bantuan</a:t>
            </a:r>
            <a:r>
              <a:rPr lang="en-US" sz="2600" dirty="0"/>
              <a:t> </a:t>
            </a:r>
            <a:r>
              <a:rPr lang="en-US" sz="2600" dirty="0" err="1"/>
              <a:t>pihak</a:t>
            </a:r>
            <a:r>
              <a:rPr lang="en-US" sz="2600" dirty="0"/>
              <a:t> </a:t>
            </a:r>
            <a:r>
              <a:rPr lang="en-US" sz="2600" dirty="0" err="1"/>
              <a:t>ketiga</a:t>
            </a:r>
            <a:r>
              <a:rPr lang="en-US" sz="2600" dirty="0"/>
              <a:t>, </a:t>
            </a:r>
            <a:r>
              <a:rPr lang="en-US" sz="2600" dirty="0" err="1"/>
              <a:t>namun</a:t>
            </a:r>
            <a:r>
              <a:rPr lang="en-US" sz="2600" dirty="0"/>
              <a:t> </a:t>
            </a:r>
            <a:r>
              <a:rPr lang="en-US" sz="2600" dirty="0" smtClean="0"/>
              <a:t>worm </a:t>
            </a:r>
            <a:r>
              <a:rPr lang="en-US" sz="2600" dirty="0" err="1"/>
              <a:t>hanya</a:t>
            </a:r>
            <a:r>
              <a:rPr lang="en-US" sz="2600" dirty="0"/>
              <a:t> </a:t>
            </a:r>
            <a:r>
              <a:rPr lang="en-US" sz="2600" dirty="0" err="1"/>
              <a:t>dapat</a:t>
            </a:r>
            <a:r>
              <a:rPr lang="en-US" sz="2600" dirty="0"/>
              <a:t> </a:t>
            </a:r>
            <a:r>
              <a:rPr lang="en-US" sz="2600" dirty="0" err="1"/>
              <a:t>menyusupi</a:t>
            </a:r>
            <a:r>
              <a:rPr lang="en-US" sz="2600" dirty="0"/>
              <a:t> </a:t>
            </a:r>
            <a:r>
              <a:rPr lang="en-US" sz="2600" dirty="0" err="1"/>
              <a:t>sebuah</a:t>
            </a:r>
            <a:r>
              <a:rPr lang="en-US" sz="2600" dirty="0"/>
              <a:t> </a:t>
            </a:r>
            <a:r>
              <a:rPr lang="en-US" sz="2600" dirty="0" err="1"/>
              <a:t>komputer</a:t>
            </a:r>
            <a:r>
              <a:rPr lang="en-US" sz="2600" dirty="0"/>
              <a:t> </a:t>
            </a:r>
            <a:r>
              <a:rPr lang="en-US" sz="2600" dirty="0" err="1"/>
              <a:t>jika</a:t>
            </a:r>
            <a:r>
              <a:rPr lang="en-US" sz="2600" dirty="0"/>
              <a:t> </a:t>
            </a:r>
            <a:r>
              <a:rPr lang="en-US" sz="2600" dirty="0" err="1"/>
              <a:t>adanya</a:t>
            </a:r>
            <a:r>
              <a:rPr lang="en-US" sz="2600" dirty="0"/>
              <a:t> </a:t>
            </a:r>
            <a:r>
              <a:rPr lang="en-US" sz="2600" dirty="0" err="1"/>
              <a:t>sebuah</a:t>
            </a:r>
            <a:r>
              <a:rPr lang="en-US" sz="2600" dirty="0"/>
              <a:t> </a:t>
            </a:r>
            <a:r>
              <a:rPr lang="en-US" sz="2600" dirty="0" err="1"/>
              <a:t>celah</a:t>
            </a:r>
            <a:r>
              <a:rPr lang="en-US" sz="2600" dirty="0"/>
              <a:t> </a:t>
            </a:r>
            <a:r>
              <a:rPr lang="en-US" sz="2600" dirty="0" err="1"/>
              <a:t>kemanan</a:t>
            </a:r>
            <a:r>
              <a:rPr lang="en-US" sz="2600" dirty="0"/>
              <a:t> yang </a:t>
            </a:r>
            <a:r>
              <a:rPr lang="en-US" sz="2600" dirty="0" err="1"/>
              <a:t>rendah</a:t>
            </a:r>
            <a:r>
              <a:rPr lang="en-US" sz="2600" dirty="0"/>
              <a:t> </a:t>
            </a:r>
            <a:r>
              <a:rPr lang="en-US" sz="2600" dirty="0" err="1"/>
              <a:t>dalam</a:t>
            </a:r>
            <a:r>
              <a:rPr lang="en-US" sz="2600" dirty="0"/>
              <a:t> </a:t>
            </a:r>
            <a:r>
              <a:rPr lang="en-US" sz="2600" dirty="0" err="1"/>
              <a:t>sebuah</a:t>
            </a:r>
            <a:r>
              <a:rPr lang="en-US" sz="2600" dirty="0"/>
              <a:t> software </a:t>
            </a:r>
            <a:r>
              <a:rPr lang="en-US" sz="2600" dirty="0" err="1"/>
              <a:t>pada</a:t>
            </a:r>
            <a:r>
              <a:rPr lang="en-US" sz="2600" dirty="0"/>
              <a:t> </a:t>
            </a:r>
            <a:r>
              <a:rPr lang="en-US" sz="2600" dirty="0" err="1"/>
              <a:t>perangkat</a:t>
            </a:r>
            <a:r>
              <a:rPr lang="en-US" sz="2600" dirty="0"/>
              <a:t> </a:t>
            </a:r>
            <a:r>
              <a:rPr lang="en-US" sz="2600" dirty="0" err="1"/>
              <a:t>komputer</a:t>
            </a:r>
            <a:r>
              <a:rPr lang="en-US" sz="2600" dirty="0"/>
              <a:t> </a:t>
            </a:r>
            <a:r>
              <a:rPr lang="en-US" sz="2600" dirty="0" err="1"/>
              <a:t>tersebut</a:t>
            </a:r>
            <a:r>
              <a:rPr lang="en-US" sz="2600" dirty="0"/>
              <a:t>.</a:t>
            </a:r>
          </a:p>
          <a:p>
            <a:pPr marL="365125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1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kategori</a:t>
            </a:r>
            <a:r>
              <a:rPr lang="en-US" dirty="0" smtClean="0"/>
              <a:t> virus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rmAutofit lnSpcReduction="10000"/>
          </a:bodyPr>
          <a:lstStyle/>
          <a:p>
            <a:pPr marL="80963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65125" algn="l"/>
              </a:tabLst>
            </a:pPr>
            <a:r>
              <a:rPr lang="en-US" sz="3400" b="1" dirty="0" smtClean="0">
                <a:solidFill>
                  <a:srgbClr val="FF0000"/>
                </a:solidFill>
              </a:rPr>
              <a:t>TROJAN</a:t>
            </a:r>
          </a:p>
          <a:p>
            <a:pPr marL="438150" indent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Trojan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program yang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mencurigakan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berbentuk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diinstal</a:t>
            </a:r>
            <a:r>
              <a:rPr lang="en-US" dirty="0"/>
              <a:t>, program </a:t>
            </a:r>
            <a:r>
              <a:rPr lang="en-US" dirty="0" err="1"/>
              <a:t>trojan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memata</a:t>
            </a:r>
            <a:r>
              <a:rPr lang="en-US" dirty="0"/>
              <a:t>-matai, </a:t>
            </a:r>
            <a:r>
              <a:rPr lang="en-US" dirty="0" err="1"/>
              <a:t>mencuri</a:t>
            </a:r>
            <a:r>
              <a:rPr lang="en-US" dirty="0"/>
              <a:t> data,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</a:t>
            </a:r>
            <a:r>
              <a:rPr lang="en-US" dirty="0" err="1"/>
              <a:t>ketukan</a:t>
            </a:r>
            <a:r>
              <a:rPr lang="en-US" dirty="0"/>
              <a:t> keyboard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pembuatnya</a:t>
            </a:r>
            <a:r>
              <a:rPr lang="en-US" dirty="0"/>
              <a:t>. Trojan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melancarkan</a:t>
            </a:r>
            <a:r>
              <a:rPr lang="en-US" dirty="0"/>
              <a:t> </a:t>
            </a:r>
            <a:r>
              <a:rPr lang="en-US" dirty="0" err="1"/>
              <a:t>serangan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berhati-hati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menginstal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.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trojan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disisipi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program </a:t>
            </a:r>
            <a:r>
              <a:rPr lang="en-US" dirty="0" err="1"/>
              <a:t>tersebut</a:t>
            </a:r>
            <a:r>
              <a:rPr lang="en-US" dirty="0"/>
              <a:t>.</a:t>
            </a:r>
            <a:endParaRPr lang="en-US" sz="2600" dirty="0"/>
          </a:p>
          <a:p>
            <a:pPr marL="365125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7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kategori</a:t>
            </a:r>
            <a:r>
              <a:rPr lang="en-US" dirty="0" smtClean="0"/>
              <a:t> virus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rmAutofit lnSpcReduction="10000"/>
          </a:bodyPr>
          <a:lstStyle/>
          <a:p>
            <a:pPr marL="80963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65125" algn="l"/>
              </a:tabLst>
            </a:pPr>
            <a:r>
              <a:rPr lang="en-US" sz="3400" b="1" dirty="0" smtClean="0">
                <a:solidFill>
                  <a:srgbClr val="FF0000"/>
                </a:solidFill>
              </a:rPr>
              <a:t>SPYWARE</a:t>
            </a:r>
          </a:p>
          <a:p>
            <a:pPr marL="438150" indent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Spyware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diciptakan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merusak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, </a:t>
            </a:r>
            <a:r>
              <a:rPr lang="en-US" dirty="0" err="1"/>
              <a:t>melainkan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memata</a:t>
            </a:r>
            <a:r>
              <a:rPr lang="en-US" dirty="0"/>
              <a:t>-matai </a:t>
            </a:r>
            <a:r>
              <a:rPr lang="en-US" dirty="0" err="1"/>
              <a:t>komputer</a:t>
            </a:r>
            <a:r>
              <a:rPr lang="en-US" dirty="0"/>
              <a:t> korban </a:t>
            </a:r>
            <a:r>
              <a:rPr lang="en-US" dirty="0" err="1"/>
              <a:t>atau</a:t>
            </a:r>
            <a:r>
              <a:rPr lang="en-US" dirty="0"/>
              <a:t> pun korban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 </a:t>
            </a:r>
            <a:r>
              <a:rPr lang="en-US" dirty="0" err="1"/>
              <a:t>Tujuannya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mengumpulkan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mengumpulkan</a:t>
            </a:r>
            <a:r>
              <a:rPr lang="en-US" dirty="0"/>
              <a:t> data-data </a:t>
            </a:r>
            <a:r>
              <a:rPr lang="en-US" dirty="0" err="1"/>
              <a:t>privasi</a:t>
            </a:r>
            <a:r>
              <a:rPr lang="en-US" dirty="0"/>
              <a:t> korban. </a:t>
            </a:r>
            <a:r>
              <a:rPr lang="en-US" dirty="0" err="1"/>
              <a:t>Dengan</a:t>
            </a:r>
            <a:r>
              <a:rPr lang="en-US" dirty="0"/>
              <a:t> Spyware, data-data korban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internet. </a:t>
            </a:r>
            <a:r>
              <a:rPr lang="en-US" dirty="0" err="1"/>
              <a:t>Adapun</a:t>
            </a:r>
            <a:r>
              <a:rPr lang="en-US" dirty="0"/>
              <a:t> data-data </a:t>
            </a:r>
            <a:r>
              <a:rPr lang="en-US" dirty="0" err="1"/>
              <a:t>penting</a:t>
            </a:r>
            <a:r>
              <a:rPr lang="en-US" dirty="0"/>
              <a:t> yang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PIN online Banking, PIN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, password email, </a:t>
            </a:r>
            <a:r>
              <a:rPr lang="en-US" dirty="0" err="1"/>
              <a:t>dan</a:t>
            </a:r>
            <a:r>
              <a:rPr lang="en-US" dirty="0"/>
              <a:t> lain </a:t>
            </a:r>
            <a:r>
              <a:rPr lang="en-US" dirty="0" err="1"/>
              <a:t>sebagainya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301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8982</TotalTime>
  <Words>611</Words>
  <Application>Microsoft Office PowerPoint</Application>
  <PresentationFormat>Widescreen</PresentationFormat>
  <Paragraphs>68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Tw Cen MT</vt:lpstr>
      <vt:lpstr>Tw Cen MT Condensed</vt:lpstr>
      <vt:lpstr>Wingdings 3</vt:lpstr>
      <vt:lpstr>Integral</vt:lpstr>
      <vt:lpstr>Komputer dan masyarakat</vt:lpstr>
      <vt:lpstr>Definisi </vt:lpstr>
      <vt:lpstr>PowerPoint Presentation</vt:lpstr>
      <vt:lpstr>PowerPoint Presentation</vt:lpstr>
      <vt:lpstr>Macam – macam virus</vt:lpstr>
      <vt:lpstr>kategori virus</vt:lpstr>
      <vt:lpstr>kategori virus</vt:lpstr>
      <vt:lpstr>kategori virus</vt:lpstr>
      <vt:lpstr>kategori virus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Komputer dan masyarakat</dc:title>
  <dc:creator>Ulya</dc:creator>
  <cp:lastModifiedBy>Ulya</cp:lastModifiedBy>
  <cp:revision>60</cp:revision>
  <dcterms:created xsi:type="dcterms:W3CDTF">2016-11-28T20:22:03Z</dcterms:created>
  <dcterms:modified xsi:type="dcterms:W3CDTF">2020-10-28T00:41:27Z</dcterms:modified>
</cp:coreProperties>
</file>