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07" r:id="rId3"/>
    <p:sldId id="308" r:id="rId4"/>
    <p:sldId id="333" r:id="rId5"/>
    <p:sldId id="309" r:id="rId6"/>
    <p:sldId id="323" r:id="rId7"/>
    <p:sldId id="324" r:id="rId8"/>
    <p:sldId id="334" r:id="rId9"/>
    <p:sldId id="332" r:id="rId10"/>
    <p:sldId id="326" r:id="rId11"/>
    <p:sldId id="325" r:id="rId12"/>
    <p:sldId id="327" r:id="rId13"/>
    <p:sldId id="328" r:id="rId14"/>
    <p:sldId id="329" r:id="rId15"/>
    <p:sldId id="321" r:id="rId16"/>
    <p:sldId id="33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3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946729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0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4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2416-6166-4544-A161-68D28E051C9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1488-A3C3-4667-952E-30530E2E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TERI%20NEW/IoT-%20What%20is%20Internet%20of%20Things%20(%20iot%20,%20IOT).mp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TERI%20NEW/The%20World%20In%202050%20--%20Future%20of%20the%20world%20-%20Based%20On%20Future%20Technology..mp4" TargetMode="External"/><Relationship Id="rId7" Type="http://schemas.openxmlformats.org/officeDocument/2006/relationships/hyperlink" Target="https://www.youtube.com/watch?v=DJntn1cbfx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MATERI%20NEW/A%20Day%20Made%20of%20Glass%202-%20Same%20Day.%20Expanded%20Corning%20Vision%20(2012).mp4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411"/>
            <a:ext cx="6221684" cy="4523588"/>
          </a:xfrm>
          <a:prstGeom prst="rect">
            <a:avLst/>
          </a:prstGeom>
        </p:spPr>
      </p:pic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" y="457231"/>
            <a:ext cx="9143999" cy="1877179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US" sz="4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INOVASI DALAM BIDANG TEKNOLOGI DAN INFORMASI</a:t>
            </a:r>
            <a:r>
              <a:rPr lang="en-US" sz="5625" b="1" dirty="0">
                <a:solidFill>
                  <a:schemeClr val="bg1"/>
                </a:solidFill>
              </a:rPr>
              <a:t/>
            </a:r>
            <a:br>
              <a:rPr lang="en-US" sz="5625" b="1" dirty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Mata </a:t>
            </a:r>
            <a:r>
              <a:rPr lang="en-US" sz="2000" b="1" dirty="0" err="1" smtClean="0">
                <a:solidFill>
                  <a:schemeClr val="bg1"/>
                </a:solidFill>
              </a:rPr>
              <a:t>Kuliah</a:t>
            </a:r>
            <a:r>
              <a:rPr lang="en-US" sz="2000" b="1" dirty="0" smtClean="0">
                <a:solidFill>
                  <a:schemeClr val="bg1"/>
                </a:solidFill>
              </a:rPr>
              <a:t>: </a:t>
            </a:r>
            <a:r>
              <a:rPr lang="en-US" sz="2000" b="1" dirty="0" err="1" smtClean="0">
                <a:solidFill>
                  <a:schemeClr val="bg1"/>
                </a:solidFill>
              </a:rPr>
              <a:t>Komputer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Masyarakat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64460" y="4929482"/>
            <a:ext cx="3146612" cy="167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Oleh</a:t>
            </a:r>
            <a:endParaRPr lang="en-US" sz="160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id-ID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Reni Umilasari, </a:t>
            </a: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S.Pd</a:t>
            </a:r>
            <a:r>
              <a:rPr lang="en-US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., </a:t>
            </a: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M.Si</a:t>
            </a:r>
            <a:r>
              <a:rPr lang="en-US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Teknik</a:t>
            </a:r>
            <a:r>
              <a:rPr lang="en-US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Informatika</a:t>
            </a:r>
            <a:endParaRPr lang="en-US" sz="160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Universitas</a:t>
            </a:r>
            <a:r>
              <a:rPr lang="en-US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Muhammadiyah</a:t>
            </a:r>
            <a:r>
              <a:rPr lang="en-US" sz="1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Jember</a:t>
            </a:r>
            <a:endParaRPr lang="en-US" sz="160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44" y="3423459"/>
            <a:ext cx="1291244" cy="12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65" y="1909458"/>
            <a:ext cx="51336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Komputasi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kuantum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merupakan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komputasi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memanfaatkan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fenomena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kuantum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seperti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superposisi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keterikatan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kuantum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ini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juga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terlibat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dalam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mencegah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penyebaran</a:t>
            </a:r>
            <a:r>
              <a:rPr lang="en-US" dirty="0">
                <a:latin typeface="Book Antiqua" panose="02040602050305030304" pitchFamily="18" charset="0"/>
              </a:rPr>
              <a:t> virus corona,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mengembangkan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vaksin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potensial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berkat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kemampuannya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menanyakan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memantau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menganalisis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menindaklanjuti</a:t>
            </a:r>
            <a:r>
              <a:rPr lang="en-US" dirty="0">
                <a:latin typeface="Book Antiqua" panose="02040602050305030304" pitchFamily="18" charset="0"/>
              </a:rPr>
              <a:t> data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mudah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apa</a:t>
            </a:r>
            <a:r>
              <a:rPr lang="en-US" dirty="0">
                <a:latin typeface="Book Antiqua" panose="02040602050305030304" pitchFamily="18" charset="0"/>
              </a:rPr>
              <a:t> pun </a:t>
            </a:r>
            <a:r>
              <a:rPr lang="en-US" dirty="0" err="1">
                <a:latin typeface="Book Antiqua" panose="02040602050305030304" pitchFamily="18" charset="0"/>
              </a:rPr>
              <a:t>sumbernya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Komputasi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Kuantum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64" y="2615654"/>
            <a:ext cx="3180199" cy="21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5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57" y="3456422"/>
            <a:ext cx="8325415" cy="280437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lahirnya</a:t>
            </a:r>
            <a:r>
              <a:rPr lang="en-US" dirty="0" smtClean="0">
                <a:latin typeface="Book Antiqua" panose="02040602050305030304" pitchFamily="18" charset="0"/>
              </a:rPr>
              <a:t>  </a:t>
            </a:r>
            <a:r>
              <a:rPr lang="en-US" dirty="0" err="1" smtClean="0">
                <a:latin typeface="Book Antiqua" panose="02040602050305030304" pitchFamily="18" charset="0"/>
              </a:rPr>
              <a:t>Teknologi</a:t>
            </a:r>
            <a:r>
              <a:rPr lang="en-US" dirty="0" smtClean="0">
                <a:latin typeface="Book Antiqua" panose="02040602050305030304" pitchFamily="18" charset="0"/>
              </a:rPr>
              <a:t> 5G di </a:t>
            </a:r>
            <a:r>
              <a:rPr lang="en-US" dirty="0" err="1" smtClean="0">
                <a:latin typeface="Book Antiqua" panose="02040602050305030304" pitchFamily="18" charset="0"/>
              </a:rPr>
              <a:t>Tahun</a:t>
            </a:r>
            <a:r>
              <a:rPr lang="en-US" dirty="0" smtClean="0">
                <a:latin typeface="Book Antiqua" panose="02040602050305030304" pitchFamily="18" charset="0"/>
              </a:rPr>
              <a:t> 2021 </a:t>
            </a:r>
            <a:r>
              <a:rPr lang="en-US" dirty="0" err="1" smtClean="0">
                <a:latin typeface="Book Antiqua" panose="02040602050305030304" pitchFamily="18" charset="0"/>
              </a:rPr>
              <a:t>diharapkan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latin typeface="Book Antiqua" panose="02040602050305030304" pitchFamily="18" charset="0"/>
              </a:rPr>
              <a:t>tidak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hanya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mampu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menunjang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kemajuan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industri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telekomunikasi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namun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dapat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menumbuhkan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beragam</a:t>
            </a:r>
            <a:r>
              <a:rPr lang="en-US" dirty="0">
                <a:latin typeface="Book Antiqua" panose="02040602050305030304" pitchFamily="18" charset="0"/>
              </a:rPr>
              <a:t> derivative industry</a:t>
            </a:r>
            <a:r>
              <a:rPr lang="en-US" dirty="0" smtClean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dimana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layanan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latin typeface="Book Antiqua" panose="02040602050305030304" pitchFamily="18" charset="0"/>
              </a:rPr>
              <a:t>ini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mengandalkan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canggih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seperti</a:t>
            </a:r>
            <a:r>
              <a:rPr lang="en-US" dirty="0">
                <a:latin typeface="Book Antiqua" panose="02040602050305030304" pitchFamily="18" charset="0"/>
              </a:rPr>
              <a:t> AR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VR, </a:t>
            </a:r>
            <a:r>
              <a:rPr lang="en-US" dirty="0" err="1">
                <a:latin typeface="Book Antiqua" panose="02040602050305030304" pitchFamily="18" charset="0"/>
              </a:rPr>
              <a:t>bersama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layanan</a:t>
            </a:r>
            <a:r>
              <a:rPr lang="en-US" dirty="0">
                <a:latin typeface="Book Antiqua" panose="02040602050305030304" pitchFamily="18" charset="0"/>
              </a:rPr>
              <a:t> game </a:t>
            </a:r>
            <a:r>
              <a:rPr lang="en-US" dirty="0" err="1">
                <a:latin typeface="Book Antiqua" panose="02040602050305030304" pitchFamily="18" charset="0"/>
              </a:rPr>
              <a:t>berbasis</a:t>
            </a:r>
            <a:r>
              <a:rPr lang="en-US" dirty="0">
                <a:latin typeface="Book Antiqua" panose="02040602050305030304" pitchFamily="18" charset="0"/>
              </a:rPr>
              <a:t> cloud </a:t>
            </a:r>
            <a:r>
              <a:rPr lang="en-US" dirty="0" err="1">
                <a:latin typeface="Book Antiqua" panose="02040602050305030304" pitchFamily="18" charset="0"/>
              </a:rPr>
              <a:t>seperti</a:t>
            </a:r>
            <a:r>
              <a:rPr lang="en-US" dirty="0">
                <a:latin typeface="Book Antiqua" panose="02040602050305030304" pitchFamily="18" charset="0"/>
              </a:rPr>
              <a:t> Google Stadia, NVidia GeForce Now,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banyak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lagi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92481" y="855995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7.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Teknologi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33" y="1769112"/>
            <a:ext cx="2739613" cy="16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52" y="1909458"/>
            <a:ext cx="399297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Sejalan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terus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berkembang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tentunya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membutuhkan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keamanan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siber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mendukungnya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</a:rPr>
              <a:t>Tak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salah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bila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tren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keamanan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siber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dari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waktu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waktu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terus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berkembang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menjadi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garda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terdepan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dalam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menjaga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keamanan</a:t>
            </a:r>
            <a:r>
              <a:rPr lang="en-US" dirty="0">
                <a:latin typeface="Book Antiqua" panose="02040602050305030304" pitchFamily="18" charset="0"/>
              </a:rPr>
              <a:t> data.</a:t>
            </a: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92482" y="1044379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8.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Keamanan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Siber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15" y="2694955"/>
            <a:ext cx="3576115" cy="24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74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24" y="1909071"/>
            <a:ext cx="53488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Internet </a:t>
            </a:r>
            <a:r>
              <a:rPr lang="en-US" dirty="0">
                <a:latin typeface="Book Antiqua" panose="02040602050305030304" pitchFamily="18" charset="0"/>
              </a:rPr>
              <a:t>of Thing (</a:t>
            </a:r>
            <a:r>
              <a:rPr lang="en-US" dirty="0" err="1">
                <a:latin typeface="Book Antiqua" panose="02040602050305030304" pitchFamily="18" charset="0"/>
              </a:rPr>
              <a:t>IoT</a:t>
            </a:r>
            <a:r>
              <a:rPr lang="en-US" dirty="0">
                <a:latin typeface="Book Antiqua" panose="02040602050305030304" pitchFamily="18" charset="0"/>
              </a:rPr>
              <a:t>) </a:t>
            </a:r>
            <a:r>
              <a:rPr lang="en-US" dirty="0" err="1">
                <a:latin typeface="Book Antiqua" panose="02040602050305030304" pitchFamily="18" charset="0"/>
              </a:rPr>
              <a:t>adalah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sebuah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konsep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dimana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suatu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objek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memiliki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kemampuan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mentransfer</a:t>
            </a:r>
            <a:r>
              <a:rPr lang="en-US" dirty="0">
                <a:latin typeface="Book Antiqua" panose="02040602050305030304" pitchFamily="18" charset="0"/>
              </a:rPr>
              <a:t> data </a:t>
            </a:r>
            <a:r>
              <a:rPr lang="en-US" dirty="0" err="1">
                <a:latin typeface="Book Antiqua" panose="02040602050305030304" pitchFamily="18" charset="0"/>
              </a:rPr>
              <a:t>melalui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jaringan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tanpa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memerlukan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interaksi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manusia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manusia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atau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manusia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komputer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</a:rPr>
              <a:t>IoT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berkembang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dari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konvergensi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nirkabel</a:t>
            </a:r>
            <a:r>
              <a:rPr lang="en-US" dirty="0">
                <a:latin typeface="Book Antiqua" panose="02040602050305030304" pitchFamily="18" charset="0"/>
              </a:rPr>
              <a:t>, micro-electromechanical systems (MEMS),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Internet.</a:t>
            </a: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10" name="Picture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92" y="2884137"/>
            <a:ext cx="2135590" cy="2122243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992482" y="1044379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9. Internet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of Thing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1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28" y="1909071"/>
            <a:ext cx="4678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Virtual </a:t>
            </a:r>
            <a:r>
              <a:rPr lang="en-US" dirty="0">
                <a:latin typeface="Book Antiqua" panose="02040602050305030304" pitchFamily="18" charset="0"/>
              </a:rPr>
              <a:t>Reality (VR)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Augmented Reality (AR),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Extended Reality (ER) </a:t>
            </a:r>
            <a:r>
              <a:rPr lang="en-US" dirty="0" err="1">
                <a:latin typeface="Book Antiqua" panose="02040602050305030304" pitchFamily="18" charset="0"/>
              </a:rPr>
              <a:t>merupakan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tren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2021 </a:t>
            </a:r>
            <a:r>
              <a:rPr lang="en-US" dirty="0" err="1">
                <a:latin typeface="Book Antiqua" panose="02040602050305030304" pitchFamily="18" charset="0"/>
              </a:rPr>
              <a:t>lainnya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</a:rPr>
              <a:t>Dimana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dalam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prosesnya</a:t>
            </a:r>
            <a:r>
              <a:rPr lang="en-US" dirty="0">
                <a:latin typeface="Book Antiqua" panose="02040602050305030304" pitchFamily="18" charset="0"/>
              </a:rPr>
              <a:t> VR </a:t>
            </a:r>
            <a:r>
              <a:rPr lang="en-US" dirty="0" err="1">
                <a:latin typeface="Book Antiqua" panose="02040602050305030304" pitchFamily="18" charset="0"/>
              </a:rPr>
              <a:t>membenamkan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pengguna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dalam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suatu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lingkungan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sementara</a:t>
            </a:r>
            <a:r>
              <a:rPr lang="en-US" dirty="0">
                <a:latin typeface="Book Antiqua" panose="02040602050305030304" pitchFamily="18" charset="0"/>
              </a:rPr>
              <a:t> AR </a:t>
            </a:r>
            <a:r>
              <a:rPr lang="en-US" dirty="0" err="1">
                <a:latin typeface="Book Antiqua" panose="02040602050305030304" pitchFamily="18" charset="0"/>
              </a:rPr>
              <a:t>menyempurnakan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lingkungan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mereka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94" y="2714005"/>
            <a:ext cx="3470441" cy="1952123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992481" y="1044379"/>
            <a:ext cx="6196777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Realitas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Virtual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Realitas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Tertambah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24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931745"/>
            <a:ext cx="47468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Some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Habit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in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Future?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55713" y="1913954"/>
            <a:ext cx="2864504" cy="209160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293737" y="3450171"/>
            <a:ext cx="3137069" cy="203826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91585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931745"/>
            <a:ext cx="47468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Some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Inovation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in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4" y="1805869"/>
            <a:ext cx="4490627" cy="206503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 rotWithShape="1">
          <a:blip r:embed="rId6"/>
          <a:srcRect r="811" b="847"/>
          <a:stretch/>
        </p:blipFill>
        <p:spPr>
          <a:xfrm>
            <a:off x="4987768" y="1805869"/>
            <a:ext cx="3632887" cy="206723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6543" y="4538573"/>
            <a:ext cx="7708526" cy="17905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7"/>
              </a:rPr>
              <a:t>https://www.youtube.com/watch?v=DJntn1cbfx8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0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81159" cy="6858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8184872" y="3006902"/>
            <a:ext cx="996287" cy="50496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2958319"/>
            <a:ext cx="1016757" cy="50496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59417" y="2874664"/>
            <a:ext cx="38827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TERIMAKASIH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016756" y="2958319"/>
            <a:ext cx="746867" cy="50496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1749277" y="2958319"/>
            <a:ext cx="648476" cy="50496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7438004" y="3006902"/>
            <a:ext cx="746867" cy="50496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789527" y="3012059"/>
            <a:ext cx="648476" cy="50496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741" y="1128350"/>
            <a:ext cx="7886700" cy="48668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err="1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Teknologi</a:t>
            </a:r>
            <a:r>
              <a:rPr lang="en-US" sz="2400" dirty="0" smtClean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saat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disebut-sebut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memasuki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“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masa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emas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Paling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50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terakhir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manusia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telah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banyak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melakukan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terobosan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berbagai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inovasi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dibuatnya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Bandingkan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1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1900-an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belum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ditemukan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komputer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1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2000-an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sampai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sekarang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jauh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sekali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perbedaannya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hal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teknologi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Di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1900-an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semuanya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masih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memakai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analog,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mulai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komunikasi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lainnya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Sedangkan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2000-an,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apalagi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saat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semuanya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sudah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menggunakan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komputer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bahkan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terintegrasi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antara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satu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4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lainnya</a:t>
            </a:r>
            <a:r>
              <a:rPr lang="en-US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6393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40" y="1592707"/>
            <a:ext cx="7327842" cy="32811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sekarang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telah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merambah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bidang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aspek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kehidupan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Mulai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komunikasi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transportasi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keamanan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bahkan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pertahanan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negara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bidang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kehidupan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lainnya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. Hal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karena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banyaknya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inovasi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penemuan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terbaru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memang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belum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ada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  <a:cs typeface="Arial" panose="020B0604020202020204" pitchFamily="34" charset="0"/>
              </a:rPr>
              <a:t>sebelumnya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6914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2" y="2701656"/>
            <a:ext cx="7886700" cy="10366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BEBERAPA INOVASI TEKNOLOGI INFORMASI HINGGA TAHUN 2021 ANTARA LAIN: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411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00" y="2171040"/>
            <a:ext cx="5014947" cy="32302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Artificial Intelligence (AI) </a:t>
            </a:r>
            <a:r>
              <a:rPr lang="en-US" dirty="0" err="1">
                <a:latin typeface="Book Antiqua" panose="02040602050305030304" pitchFamily="18" charset="0"/>
              </a:rPr>
              <a:t>atau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i="1" dirty="0">
                <a:latin typeface="Book Antiqua" panose="02040602050305030304" pitchFamily="18" charset="0"/>
              </a:rPr>
              <a:t>Machine Learning </a:t>
            </a:r>
            <a:r>
              <a:rPr lang="en-US" dirty="0" err="1">
                <a:latin typeface="Book Antiqua" panose="02040602050305030304" pitchFamily="18" charset="0"/>
              </a:rPr>
              <a:t>merupakan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tren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baru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dikenal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karena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keunggulannya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dalam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pengenalan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gambar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ucapan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aplikasi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navigasi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asisten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pribadi</a:t>
            </a:r>
            <a:r>
              <a:rPr lang="en-US" dirty="0">
                <a:latin typeface="Book Antiqua" panose="02040602050305030304" pitchFamily="18" charset="0"/>
              </a:rPr>
              <a:t> smartphone, </a:t>
            </a:r>
            <a:r>
              <a:rPr lang="en-US" dirty="0" err="1">
                <a:latin typeface="Book Antiqua" panose="02040602050305030304" pitchFamily="18" charset="0"/>
              </a:rPr>
              <a:t>aplikasi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berbagi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kendaraan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banyak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lagi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Artificial Intelligence (AI)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47" y="2615654"/>
            <a:ext cx="3495843" cy="19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1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1" y="1815323"/>
            <a:ext cx="8315286" cy="33854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R</a:t>
            </a:r>
            <a:r>
              <a:rPr lang="en-US" dirty="0" smtClean="0">
                <a:latin typeface="Book Antiqua" panose="02040602050305030304" pitchFamily="18" charset="0"/>
              </a:rPr>
              <a:t>obotic </a:t>
            </a:r>
            <a:r>
              <a:rPr lang="en-US" dirty="0">
                <a:latin typeface="Book Antiqua" panose="02040602050305030304" pitchFamily="18" charset="0"/>
              </a:rPr>
              <a:t>Process Automation (RPA) </a:t>
            </a:r>
            <a:r>
              <a:rPr lang="en-US" dirty="0" err="1">
                <a:latin typeface="Book Antiqua" panose="02040602050305030304" pitchFamily="18" charset="0"/>
              </a:rPr>
              <a:t>adalah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salah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satu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teknologi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perangkat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lunak</a:t>
            </a:r>
            <a:r>
              <a:rPr lang="en-US" dirty="0">
                <a:latin typeface="Book Antiqua" panose="02040602050305030304" pitchFamily="18" charset="0"/>
              </a:rPr>
              <a:t> yang </a:t>
            </a:r>
            <a:r>
              <a:rPr lang="en-US" dirty="0" err="1">
                <a:latin typeface="Book Antiqua" panose="02040602050305030304" pitchFamily="18" charset="0"/>
              </a:rPr>
              <a:t>bekerja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secara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otomatis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yangbisa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digunakan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menafsirkan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aplikasi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memproses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transaksi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menangani</a:t>
            </a:r>
            <a:r>
              <a:rPr lang="en-US" dirty="0">
                <a:latin typeface="Book Antiqua" panose="02040602050305030304" pitchFamily="18" charset="0"/>
              </a:rPr>
              <a:t> data,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bahkan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membalas</a:t>
            </a:r>
            <a:r>
              <a:rPr lang="en-US" dirty="0">
                <a:latin typeface="Book Antiqua" panose="02040602050305030304" pitchFamily="18" charset="0"/>
              </a:rPr>
              <a:t> email. RPA </a:t>
            </a:r>
            <a:r>
              <a:rPr lang="en-US" dirty="0" err="1">
                <a:latin typeface="Book Antiqua" panose="02040602050305030304" pitchFamily="18" charset="0"/>
              </a:rPr>
              <a:t>secara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positif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mampu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memudahkan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beragam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pekerjaan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menganalisanya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cepat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akurat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juga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menumbuhkan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peluang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karir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bagi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banyak</a:t>
            </a:r>
            <a:r>
              <a:rPr lang="en-US" dirty="0">
                <a:latin typeface="Book Antiqua" panose="02040602050305030304" pitchFamily="18" charset="0"/>
              </a:rPr>
              <a:t> professional di </a:t>
            </a:r>
            <a:r>
              <a:rPr lang="en-US" dirty="0" err="1">
                <a:latin typeface="Book Antiqua" panose="02040602050305030304" pitchFamily="18" charset="0"/>
              </a:rPr>
              <a:t>bidang</a:t>
            </a:r>
            <a:r>
              <a:rPr lang="en-US" dirty="0">
                <a:latin typeface="Book Antiqua" panose="02040602050305030304" pitchFamily="18" charset="0"/>
              </a:rPr>
              <a:t>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Otomatisasi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Proses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Robotik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(RPA)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01" y="5022628"/>
            <a:ext cx="3867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32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1960588"/>
            <a:ext cx="3666846" cy="24848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43" y="1909458"/>
            <a:ext cx="4474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Hybrid </a:t>
            </a:r>
            <a:r>
              <a:rPr lang="en-US" dirty="0"/>
              <a:t>cloud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public cloud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private cloud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private cloud,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lain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Hybrid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Cloud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2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43" y="1909457"/>
            <a:ext cx="4864804" cy="4329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Edge Computing (EC) </a:t>
            </a:r>
            <a:r>
              <a:rPr lang="en-US" dirty="0" err="1">
                <a:latin typeface="Book Antiqua" panose="02040602050305030304" pitchFamily="18" charset="0"/>
              </a:rPr>
              <a:t>sebelumnya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komputasi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awan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telah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menjadi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arus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utama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pemain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utama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mendominasi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pasar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err="1">
                <a:latin typeface="Book Antiqua" panose="02040602050305030304" pitchFamily="18" charset="0"/>
              </a:rPr>
              <a:t>Adopsi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komputasi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awan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atau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i="1" dirty="0">
                <a:latin typeface="Book Antiqua" panose="02040602050305030304" pitchFamily="18" charset="0"/>
              </a:rPr>
              <a:t>Edge Computing (EC) </a:t>
            </a:r>
            <a:r>
              <a:rPr lang="en-US" dirty="0" err="1">
                <a:latin typeface="Book Antiqua" panose="02040602050305030304" pitchFamily="18" charset="0"/>
              </a:rPr>
              <a:t>terus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berkembang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dengan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pemain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utama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seperti</a:t>
            </a:r>
            <a:r>
              <a:rPr lang="en-US" dirty="0">
                <a:latin typeface="Book Antiqua" panose="02040602050305030304" pitchFamily="18" charset="0"/>
              </a:rPr>
              <a:t> AWS (Amazon Web Services), Microsoft Azure,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Google Cloud Platform.</a:t>
            </a: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4. Edge Computing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5" y="2171040"/>
            <a:ext cx="3610128" cy="30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71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53" y="1909458"/>
            <a:ext cx="446361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Learning </a:t>
            </a:r>
            <a:r>
              <a:rPr lang="en-US" dirty="0">
                <a:latin typeface="Book Antiqua" panose="02040602050305030304" pitchFamily="18" charset="0"/>
              </a:rPr>
              <a:t>Management System (LMS)</a:t>
            </a:r>
            <a:r>
              <a:rPr lang="en-US" dirty="0" err="1">
                <a:latin typeface="Book Antiqua" panose="02040602050305030304" pitchFamily="18" charset="0"/>
              </a:rPr>
              <a:t>berbasis</a:t>
            </a:r>
            <a:r>
              <a:rPr lang="en-US" dirty="0">
                <a:latin typeface="Book Antiqua" panose="02040602050305030304" pitchFamily="18" charset="0"/>
              </a:rPr>
              <a:t> cloud </a:t>
            </a:r>
            <a:r>
              <a:rPr lang="en-US" dirty="0" err="1">
                <a:latin typeface="Book Antiqua" panose="02040602050305030304" pitchFamily="18" charset="0"/>
              </a:rPr>
              <a:t>adalah</a:t>
            </a:r>
            <a:r>
              <a:rPr lang="en-US" dirty="0">
                <a:latin typeface="Book Antiqua" panose="02040602050305030304" pitchFamily="18" charset="0"/>
              </a:rPr>
              <a:t> LMS yang </a:t>
            </a:r>
            <a:r>
              <a:rPr lang="en-US" dirty="0" err="1">
                <a:latin typeface="Book Antiqua" panose="02040602050305030304" pitchFamily="18" charset="0"/>
              </a:rPr>
              <a:t>memungkinkan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latin typeface="Book Antiqua" panose="02040602050305030304" pitchFamily="18" charset="0"/>
              </a:rPr>
              <a:t>untuk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mengakses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menggunakan</a:t>
            </a:r>
            <a:r>
              <a:rPr lang="en-US" dirty="0">
                <a:latin typeface="Book Antiqua" panose="02040602050305030304" pitchFamily="18" charset="0"/>
              </a:rPr>
              <a:t> LMS </a:t>
            </a:r>
            <a:r>
              <a:rPr lang="en-US" dirty="0" err="1">
                <a:latin typeface="Book Antiqua" panose="02040602050305030304" pitchFamily="18" charset="0"/>
              </a:rPr>
              <a:t>tanpa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harus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menginstal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perangkat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lunak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atau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perangkat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keras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apa</a:t>
            </a:r>
            <a:r>
              <a:rPr lang="en-US" dirty="0">
                <a:latin typeface="Book Antiqua" panose="02040602050305030304" pitchFamily="18" charset="0"/>
              </a:rPr>
              <a:t> pun. </a:t>
            </a:r>
            <a:r>
              <a:rPr lang="en-US" dirty="0" err="1">
                <a:latin typeface="Book Antiqua" panose="02040602050305030304" pitchFamily="18" charset="0"/>
              </a:rPr>
              <a:t>Untuk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mengakses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fitur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lengkap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dari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solusi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pembelajaran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ini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931" y="6521824"/>
            <a:ext cx="5912070" cy="332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Reni Umilasari,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S.Pd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M.Si</a:t>
            </a:r>
            <a:r>
              <a:rPr lang="en-US" sz="2800" dirty="0" smtClean="0">
                <a:solidFill>
                  <a:schemeClr val="bg1"/>
                </a:solidFill>
                <a:latin typeface="Microsoft Uighur" panose="02000000000000000000" pitchFamily="2" charset="-78"/>
                <a:ea typeface="Batang" panose="02030600000101010101" pitchFamily="18" charset="-127"/>
                <a:cs typeface="Microsoft Uighur" panose="02000000000000000000" pitchFamily="2" charset="-78"/>
              </a:rPr>
              <a:t>.</a:t>
            </a:r>
            <a:endParaRPr lang="id-ID" sz="2800" dirty="0">
              <a:solidFill>
                <a:schemeClr val="bg1"/>
              </a:solidFill>
              <a:latin typeface="Microsoft Uighur" panose="02000000000000000000" pitchFamily="2" charset="-78"/>
              <a:ea typeface="Batang" panose="02030600000101010101" pitchFamily="18" charset="-127"/>
              <a:cs typeface="Microsoft Uighur" panose="020000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231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DESAIN DAN ANALISA ALGORITMA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64" y="5613178"/>
            <a:ext cx="1295236" cy="1295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1930" y="0"/>
            <a:ext cx="591207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231931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INOVASI TI</a:t>
            </a:r>
            <a:endParaRPr lang="id-ID" sz="3600" b="1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16858"/>
            <a:ext cx="3231931" cy="345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KOMPUTER DAN MASYARAKAT</a:t>
            </a:r>
            <a:endParaRPr lang="id-ID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15964" y="1084720"/>
            <a:ext cx="5607424" cy="6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LMS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Berbasis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Cloud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9" t="10552" r="25257" b="7808"/>
          <a:stretch/>
        </p:blipFill>
        <p:spPr>
          <a:xfrm>
            <a:off x="4935070" y="2279591"/>
            <a:ext cx="4047565" cy="2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4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2914</TotalTime>
  <Words>911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Batang</vt:lpstr>
      <vt:lpstr>Aharoni</vt:lpstr>
      <vt:lpstr>Arial</vt:lpstr>
      <vt:lpstr>Book Antiqua</vt:lpstr>
      <vt:lpstr>Calibri</vt:lpstr>
      <vt:lpstr>Calibri Light</vt:lpstr>
      <vt:lpstr>Microsoft Uighur</vt:lpstr>
      <vt:lpstr>Office Theme</vt:lpstr>
      <vt:lpstr>INOVASI DALAM BIDANG TEKNOLOGI DAN INFORMASI Mata Kuliah: Komputer dan Masyarakat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Reni Umilasari</dc:creator>
  <cp:lastModifiedBy>RENI_UMILASARI</cp:lastModifiedBy>
  <cp:revision>78</cp:revision>
  <dcterms:created xsi:type="dcterms:W3CDTF">2016-02-29T11:36:15Z</dcterms:created>
  <dcterms:modified xsi:type="dcterms:W3CDTF">2021-12-01T13:38:46Z</dcterms:modified>
</cp:coreProperties>
</file>