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A5A8-77E8-E18D-C546-B791E6BC1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5A49-F88E-FA01-C704-F66883AD4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42DD-3732-2013-85AB-2BAC3332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9028-71A8-8A15-78CA-86605BCD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082B-2ACD-3DE3-8C70-EC9753F9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1F47-FB44-485C-5077-9748A614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CD851-10DB-378A-E3AA-63136AF1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1FF1-A797-1E7A-87E4-4A68ABEF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8C7E-1A8E-6900-0859-C4878A40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9462-8349-D495-20D5-52CCF590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2BD00-44A8-F19A-E1F6-592702C8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D18A4-4068-DA40-F4C9-F29C4B22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09C9-6554-A71E-3642-16ADD05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E30-8472-9B96-D3BF-4DA5E8C4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7503-AF18-98FB-078B-647CA4F3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72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907B-F42A-53ED-508B-191C9A42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B747-F9DE-49F7-5A0A-300A4058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BAB0-3EF6-C276-7D30-84261952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FB4C-77C8-A35D-7FBA-CE69B63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61CB-920C-9805-42CD-EA4C205C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D8DC-3802-554E-A2D3-88CAAA05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E246B-625C-9F2C-88E4-5605206D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7EA8-7711-84FF-34B9-2AA2BFC6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E342-CCBD-343F-3C20-41E3CB98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2C6D-0557-2CB3-DA60-76DC43B1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D46B-6B68-949A-D2FD-639633F8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985B-95A1-0233-D54E-4A94C2B3A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5435-237F-C2B7-CF08-453DE1B9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7E135-BBF8-8E36-9633-0253803F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48E6-9E57-AE72-3EC1-BB268B1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DB048-2B92-E247-F029-F49AFF30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4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8C5D-CF09-06AA-5002-716CA428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0E025-4BCD-CD52-6EE6-CE5EF1C1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21714-35CE-1D62-C0C7-7A620C44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7A488-10B3-F719-38F5-694648C2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4897F-0A12-C6D2-CC32-99E3A681A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17E51-18E2-8E54-67A3-CB98706A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DA2D1-8480-7954-8FB2-53DC9D1E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88BA9-6CE8-5CCF-A7B3-AED01766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1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66C-71DF-3D77-37C6-C6EF5409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9D8EB-1A50-5A95-1A94-B9042966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25E66-E818-76B1-1382-2EA23B30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FF84C-CDE0-2E81-BE7B-991D9501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E7280-754E-A5A0-7B2F-277575A0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06102-22FA-F448-A5DF-401FFFF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EC515-959F-E9B7-12C5-A5F54DE2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1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D21-82E2-076D-2D1C-A1F2BB37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A410-5148-FA34-4297-C62BDF34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20FB1-7AFD-4AE2-A9C0-DC9B9FA2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A4C6-A375-1C08-8AC0-83A1D374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40E5-4AA0-1E36-3620-78DAAA48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CCE6-F8A5-A649-641C-D16147D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40E4-EFA2-A4E0-B5D5-94EB7372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31882-AD3B-EACD-5594-B9F3314C2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4CBA4-BBD7-2CA9-D967-09B35556A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D5E1E-FCCF-3ADB-4635-DBF9FEAC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B9FE2-5A5C-BAD2-948E-908F702C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C7FD-308B-F658-4E43-6CB25FF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7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E176A-E94A-A9FD-8187-0568746C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2ED9-5A0C-35A2-C890-D5F63B42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48EC-0C6A-1501-3B3C-82EA86936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098-40E5-4664-9474-032E420582D6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AA5D-51CB-0231-968E-6342F8D22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32D6-9AA7-B69B-68E2-A3540D4B6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F873-BF5D-4AE6-839A-7EA266AC0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1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4BBD-1470-5084-33E9-56D3D88A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825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480D2-1358-5C32-777B-6C308CEB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b="1" dirty="0"/>
              <a:t>- By Dheninn Chowdari</a:t>
            </a:r>
          </a:p>
        </p:txBody>
      </p:sp>
    </p:spTree>
    <p:extLst>
      <p:ext uri="{BB962C8B-B14F-4D97-AF65-F5344CB8AC3E}">
        <p14:creationId xmlns:p14="http://schemas.microsoft.com/office/powerpoint/2010/main" val="169933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AA6F-495E-ED8D-204C-BF9D4C4A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__Inter_d65c78"/>
              </a:rPr>
              <a:t>Introduction: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700A8-53BD-6C55-BAF8-A03615B0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What is a Dashboard?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 visual representation of key metrics and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Importance: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Facilitates quick decision-making.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Enhances data comprehension.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Purpose of the Document: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To outline best practices and components for effective dashboard design.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A74C-C945-76A9-28B4-1A02E0DC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Key Components of Dashboard Design: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8F73-32C4-53BF-7267-B5849F56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Data Sources: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IN" dirty="0">
                <a:solidFill>
                  <a:srgbClr val="374151"/>
                </a:solidFill>
                <a:latin typeface="__Inter_d65c78"/>
              </a:rPr>
              <a:t>Sample-Superstore USA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User Interface (UI) Elements: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Layout, navigation, and design consistency.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Visualizations: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Types: Line Charts, Bar graphs, Donut charts, tables, maps.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Interactivity Features: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Filters and drill-downs for user engagement.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5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E8C6-4E9D-AD75-A63E-BA35FFFF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__Inter_d65c78"/>
              </a:rPr>
              <a:t>Types of Dashboards: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2342-7748-C698-B637-ABF269F5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Operational Dashboards: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Focus on real-time data monitoring.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Example: Sales performance tracking.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Analytical Dashboards: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Provide in-depth data analysis and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Example: Customer behavior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Strategic Dashboards: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Offer a high-level overview for executives.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Example: Company performance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54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F64D-89B1-3A9D-553C-7026C0F4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Best Practices in Dashboard Design: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BBF7-0767-D5B7-2C88-9B7036DE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Keep it Simple and Intuitive: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Avoid clutter; focus on essential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Use Consistent Color Schemes: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Enhance readability and visual appeal.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Prioritize Key Metrics: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Highlight the most important KPIs.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Ensure Responsiveness and Accessibility: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Design for various devices and user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68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009-CEA2-E92D-2B7A-2079F4A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F0000"/>
                </a:solidFill>
                <a:effectLst/>
                <a:latin typeface="__Inter_d65c78"/>
              </a:rPr>
              <a:t>Tools for Dashboard Creation: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8697-3ACB-DE0F-D8C4-BA80EF31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Popular Software Options: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Tableau: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 Powerful data visualization tool.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Power BI: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 Microsoft’s business analytics service.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Google Data Studio:</a:t>
            </a: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 Free tool for creating reports and dashboards.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827"/>
                </a:solidFill>
                <a:effectLst/>
                <a:latin typeface="__Inter_d65c78"/>
              </a:rPr>
              <a:t>Considerations for Tool Selection:</a:t>
            </a: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457200" lvl="1" indent="0" algn="l">
              <a:buNone/>
            </a:pPr>
            <a:r>
              <a:rPr lang="en-IN" b="0" i="0" dirty="0">
                <a:solidFill>
                  <a:srgbClr val="374151"/>
                </a:solidFill>
                <a:effectLst/>
                <a:latin typeface="__Inter_d65c78"/>
              </a:rPr>
              <a:t>User-friendliness, integration capabilities, and cost.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4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88E1-0411-3147-6AC7-D8979694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Conclusion</a:t>
            </a:r>
            <a:r>
              <a:rPr lang="en-US" dirty="0">
                <a:solidFill>
                  <a:srgbClr val="FF0000"/>
                </a:solidFill>
                <a:latin typeface="__Inter_d65c78"/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C139-DEE1-13CA-D21D-B7F0863F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128"/>
            <a:ext cx="10763865" cy="431953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Recap of Key Points: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Importance of effective dashboard design in data-driven decision-making.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Key components: data sources, UI elements, visualizations, and interactivity.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Best practices: simplicity, consistency, prioritization, and accessibility.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827"/>
                </a:solidFill>
                <a:effectLst/>
                <a:latin typeface="__Inter_d65c78"/>
              </a:rPr>
              <a:t>Future Considerations: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Stay updated with emerging trends in data visualization.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Consider the evolving needs of the business and adapt dashboards accordingly.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206379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D930-92EC-FB9B-63CE-EF4737C5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i="0" dirty="0">
                <a:solidFill>
                  <a:srgbClr val="111827"/>
                </a:solidFill>
                <a:effectLst/>
                <a:latin typeface="__Inter_d65c78"/>
              </a:rPr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34445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323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__Inter_d65c78</vt:lpstr>
      <vt:lpstr>Arial</vt:lpstr>
      <vt:lpstr>Calibri</vt:lpstr>
      <vt:lpstr>Calibri Light</vt:lpstr>
      <vt:lpstr>Office Theme</vt:lpstr>
      <vt:lpstr>SALES DASHBOARD</vt:lpstr>
      <vt:lpstr>Introduction:</vt:lpstr>
      <vt:lpstr>Key Components of Dashboard Design:</vt:lpstr>
      <vt:lpstr>Types of Dashboards:</vt:lpstr>
      <vt:lpstr>Best Practices in Dashboard Design:</vt:lpstr>
      <vt:lpstr>Tools for Dashboard Creation: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Dheninn Chowdari</dc:creator>
  <cp:lastModifiedBy>Dheninn Chowdari</cp:lastModifiedBy>
  <cp:revision>1</cp:revision>
  <dcterms:created xsi:type="dcterms:W3CDTF">2025-04-25T14:29:08Z</dcterms:created>
  <dcterms:modified xsi:type="dcterms:W3CDTF">2025-04-25T15:13:27Z</dcterms:modified>
</cp:coreProperties>
</file>