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15"/>
  </p:notesMasterIdLst>
  <p:sldIdLst>
    <p:sldId id="256" r:id="rId2"/>
    <p:sldId id="257" r:id="rId3"/>
    <p:sldId id="258" r:id="rId4"/>
    <p:sldId id="284" r:id="rId5"/>
    <p:sldId id="278" r:id="rId6"/>
    <p:sldId id="282" r:id="rId7"/>
    <p:sldId id="279" r:id="rId8"/>
    <p:sldId id="283" r:id="rId9"/>
    <p:sldId id="281" r:id="rId10"/>
    <p:sldId id="286" r:id="rId11"/>
    <p:sldId id="287" r:id="rId12"/>
    <p:sldId id="285" r:id="rId13"/>
    <p:sldId id="277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 snapToGrid="0">
      <p:cViewPr varScale="1">
        <p:scale>
          <a:sx n="40" d="100"/>
          <a:sy n="40" d="100"/>
        </p:scale>
        <p:origin x="119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97649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82759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08718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26408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58453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4314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ctrTitle"/>
          </p:nvPr>
        </p:nvSpPr>
        <p:spPr>
          <a:xfrm>
            <a:off x="914400" y="762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Uni-in Multi –out gate</a:t>
            </a:r>
          </a:p>
        </p:txBody>
      </p:sp>
      <p:sp>
        <p:nvSpPr>
          <p:cNvPr id="165" name="Google Shape;165;p25"/>
          <p:cNvSpPr txBox="1">
            <a:spLocks noGrp="1"/>
          </p:cNvSpPr>
          <p:nvPr>
            <p:ph type="subTitle" idx="1"/>
          </p:nvPr>
        </p:nvSpPr>
        <p:spPr>
          <a:xfrm>
            <a:off x="1436325" y="223202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Dhenishaa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 N </a:t>
            </a:r>
          </a:p>
          <a:p>
            <a:pPr marL="0" lvl="0" indent="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Register No: 22EC031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dirty="0"/>
          </a:p>
        </p:txBody>
      </p:sp>
      <p:sp>
        <p:nvSpPr>
          <p:cNvPr id="166" name="Google Shape;166;p25"/>
          <p:cNvSpPr/>
          <p:nvPr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rgbClr val="CCFF66"/>
          </a:solidFill>
          <a:ln w="25400" cap="flat" cmpd="sng">
            <a:solidFill>
              <a:srgbClr val="CCFF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58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58"/>
                </a:solidFill>
                <a:latin typeface="Calibri"/>
                <a:ea typeface="Calibri"/>
                <a:cs typeface="Calibri"/>
                <a:sym typeface="Calibri"/>
              </a:rPr>
              <a:t>CHENNAI INSTITUTE OF TECHNOLOGY(An Autonomous Institution)</a:t>
            </a:r>
            <a:endParaRPr sz="1800" b="1" i="0" u="none" strike="noStrike" cap="none">
              <a:solidFill>
                <a:srgbClr val="0000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25" descr="1583389585phpP9W1t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96000"/>
            <a:ext cx="1339849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Output Snapshots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46391"/>
            <a:ext cx="9144000" cy="8116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4411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Output Snapshots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46391"/>
            <a:ext cx="9144000" cy="8116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5614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Future Enhancement</a:t>
            </a:r>
            <a:endParaRPr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49250">
              <a:spcBef>
                <a:spcPts val="0"/>
              </a:spcBef>
              <a:buSzPts val="1900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Describe how the system can be upgraded/enhanced in future</a:t>
            </a:r>
            <a:endParaRPr sz="19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46391"/>
            <a:ext cx="9144000" cy="8116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9473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References</a:t>
            </a:r>
            <a:endParaRPr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1" name="Google Shape;351;p46"/>
          <p:cNvSpPr txBox="1">
            <a:spLocks noGrp="1"/>
          </p:cNvSpPr>
          <p:nvPr>
            <p:ph type="body" idx="1"/>
          </p:nvPr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rgbClr val="CCFF66"/>
          </a:solidFill>
          <a:ln w="25400" cap="flat" cmpd="sng">
            <a:solidFill>
              <a:srgbClr val="CCFF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58"/>
              </a:buClr>
              <a:buSzPts val="2000"/>
              <a:buFont typeface="Calibri"/>
              <a:buNone/>
            </a:pPr>
            <a:r>
              <a:rPr lang="en-US" sz="2000" b="1">
                <a:solidFill>
                  <a:srgbClr val="000058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/>
          </a:p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58"/>
              </a:buClr>
              <a:buSzPts val="2000"/>
              <a:buFont typeface="Calibri"/>
              <a:buNone/>
            </a:pPr>
            <a:r>
              <a:rPr lang="en-US" sz="2000" b="1">
                <a:solidFill>
                  <a:srgbClr val="000058"/>
                </a:solidFill>
                <a:latin typeface="Calibri"/>
                <a:ea typeface="Calibri"/>
                <a:cs typeface="Calibri"/>
                <a:sym typeface="Calibri"/>
              </a:rPr>
              <a:t>CHENNAI INSTITUTE OF TECHNOLOGY</a:t>
            </a:r>
            <a:endParaRPr/>
          </a:p>
        </p:txBody>
      </p:sp>
      <p:sp>
        <p:nvSpPr>
          <p:cNvPr id="352" name="Google Shape;352;p46"/>
          <p:cNvSpPr/>
          <p:nvPr/>
        </p:nvSpPr>
        <p:spPr>
          <a:xfrm>
            <a:off x="623455" y="1676400"/>
            <a:ext cx="80772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List out the sources that you have referred for carrying out the project (books, magazine, websites etc)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 sz="1800" b="0" i="1" u="none" strike="noStrike" cap="none">
              <a:solidFill>
                <a:srgbClr val="9900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46391"/>
            <a:ext cx="9144001" cy="811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Problem Statement/Definition</a:t>
            </a:r>
            <a:endParaRPr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49250">
              <a:spcBef>
                <a:spcPts val="0"/>
              </a:spcBef>
              <a:buSzPts val="1900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Building Logic Gates using transistors which is useful for digital circuits</a:t>
            </a:r>
          </a:p>
          <a:p>
            <a:pPr marL="107950" lvl="0" indent="0">
              <a:spcBef>
                <a:spcPts val="0"/>
              </a:spcBef>
              <a:buSzPts val="190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 indent="-349250">
              <a:spcBef>
                <a:spcPts val="0"/>
              </a:spcBef>
              <a:buSzPts val="1900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My aim is to minimize the size of digital circuits which are generally using all logic gates.  By using Universal gates such as NOR &amp; NAND gates, I try to minimize the size and number of components used for the digital circuits.</a:t>
            </a:r>
          </a:p>
          <a:p>
            <a:pPr lvl="0" indent="-349250">
              <a:spcBef>
                <a:spcPts val="0"/>
              </a:spcBef>
              <a:buSzPts val="1900"/>
            </a:pPr>
            <a:endParaRPr sz="19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46391"/>
            <a:ext cx="9144000" cy="811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Proposed Solution </a:t>
            </a:r>
            <a:endParaRPr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0" name="Google Shape;180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6248400"/>
            <a:ext cx="9144000" cy="83241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/>
        </p:nvSpPr>
        <p:spPr>
          <a:xfrm>
            <a:off x="576275" y="1545050"/>
            <a:ext cx="79377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Outline your solution: Outline your solution or approach to the problem. Use bullet points or a flowchart to break down the steps or stages of your project.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. </a:t>
            </a:r>
            <a:endParaRPr sz="2000" b="0" i="0" u="none" strike="noStrike" cap="none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Hardware Requirements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0" name="Google Shape;180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6248400"/>
            <a:ext cx="9144000" cy="83241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/>
        </p:nvSpPr>
        <p:spPr>
          <a:xfrm>
            <a:off x="1705509" y="1545050"/>
            <a:ext cx="6808465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BC547 Transistors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0" i="0" u="none" strike="noStrike" cap="none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Resistor – 10K and 22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0 ohm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0" i="0" u="none" strike="noStrike" cap="none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LED Lights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Bread Board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0" i="0" u="none" strike="noStrike" cap="none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9 Volt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Battery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Connecting Wires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0" i="0" u="none" strike="noStrike" cap="none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Switches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899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Block Diagram</a:t>
            </a:r>
            <a:endParaRPr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46391"/>
            <a:ext cx="9144000" cy="811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DCC609-3EB7-883F-4612-2C5D51D3E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827" y="1345720"/>
            <a:ext cx="5734345" cy="44591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Block Diagram</a:t>
            </a:r>
            <a:endParaRPr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46391"/>
            <a:ext cx="9144000" cy="811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845CD7-100E-BF38-477B-4A2D56EC9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118" y="1368318"/>
            <a:ext cx="5143764" cy="435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Circuit Diagram/Flowchart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46391"/>
            <a:ext cx="9144000" cy="811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154DEB-390D-B7CF-ECD2-BD906FC7A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89" y="1417638"/>
            <a:ext cx="3169578" cy="2394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A3E19E-79AD-BAD9-633B-6E00FCFCA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101" y="1475457"/>
            <a:ext cx="2143125" cy="44309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D49452-0E22-B4AD-FD03-A1E2A703F7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131" y="3883628"/>
            <a:ext cx="3169578" cy="20240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D69DB6-296D-4F5C-F970-40B679A14883}"/>
              </a:ext>
            </a:extLst>
          </p:cNvPr>
          <p:cNvSpPr txBox="1"/>
          <p:nvPr/>
        </p:nvSpPr>
        <p:spPr>
          <a:xfrm>
            <a:off x="5716619" y="1475457"/>
            <a:ext cx="297018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The OR gate is a digital logic gate that implements logical disjunction. </a:t>
            </a:r>
          </a:p>
          <a:p>
            <a:pPr algn="just"/>
            <a:endParaRPr lang="en-IN" sz="1600" dirty="0"/>
          </a:p>
          <a:p>
            <a:pPr algn="just"/>
            <a:endParaRPr lang="en-IN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The OR gate returns true if any one of its inputs are true; otherwise it returns false.</a:t>
            </a:r>
          </a:p>
          <a:p>
            <a:pPr algn="just"/>
            <a:endParaRPr lang="en-IN" sz="1600" dirty="0"/>
          </a:p>
          <a:p>
            <a:pPr algn="just"/>
            <a:endParaRPr lang="en-IN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A logical OR operation has a high output (1) if one or both the inputs to the gate are high (1). If neither input is high, a low output (0) results.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Circuit Diagram/Flowchart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46391"/>
            <a:ext cx="9144000" cy="81160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D69DB6-296D-4F5C-F970-40B679A14883}"/>
              </a:ext>
            </a:extLst>
          </p:cNvPr>
          <p:cNvSpPr txBox="1"/>
          <p:nvPr/>
        </p:nvSpPr>
        <p:spPr>
          <a:xfrm>
            <a:off x="5948737" y="1475457"/>
            <a:ext cx="275905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The AND gate is a basic digital logic gate that implements logical conjunction (^) from mathematical logic. </a:t>
            </a:r>
          </a:p>
          <a:p>
            <a:pPr algn="just"/>
            <a:endParaRPr lang="en-IN" sz="1600" dirty="0"/>
          </a:p>
          <a:p>
            <a:pPr algn="just"/>
            <a:endParaRPr lang="en-IN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The AND gate behaves according to the truth table.  A High output (1) results only if all the inputs to the AND gate are High (1).  If not all inputs to the AND gate are High, Low output results.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5E0B86-6C40-26D0-D255-6A37421EC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5" y="1417638"/>
            <a:ext cx="3422686" cy="20113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30D0C9-49FB-DB4E-D1DD-3C7E3D34F4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251" y="3551536"/>
            <a:ext cx="2415925" cy="23458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C38F2A-574B-5B79-67F4-59230966D9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0748" y="1476375"/>
            <a:ext cx="2315871" cy="442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78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Output Snapshots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46391"/>
            <a:ext cx="9144000" cy="811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336</Words>
  <Application>Microsoft Office PowerPoint</Application>
  <PresentationFormat>On-screen Show (4:3)</PresentationFormat>
  <Paragraphs>50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Default Design</vt:lpstr>
      <vt:lpstr>Uni-in Multi –out gate</vt:lpstr>
      <vt:lpstr>Problem Statement/Definition</vt:lpstr>
      <vt:lpstr>Proposed Solution </vt:lpstr>
      <vt:lpstr>Hardware Requirements</vt:lpstr>
      <vt:lpstr>Block Diagram</vt:lpstr>
      <vt:lpstr>Block Diagram</vt:lpstr>
      <vt:lpstr>Circuit Diagram/Flowchart</vt:lpstr>
      <vt:lpstr>Circuit Diagram/Flowchart</vt:lpstr>
      <vt:lpstr>Output Snapshots</vt:lpstr>
      <vt:lpstr>Output Snapshots</vt:lpstr>
      <vt:lpstr>Output Snapshots</vt:lpstr>
      <vt:lpstr>Future Enhancement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</dc:title>
  <dc:creator>Dhenishaa VN</dc:creator>
  <cp:lastModifiedBy>Dhenishaa VN</cp:lastModifiedBy>
  <cp:revision>14</cp:revision>
  <dcterms:modified xsi:type="dcterms:W3CDTF">2024-02-22T08:39:01Z</dcterms:modified>
</cp:coreProperties>
</file>