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sldIdLst>
    <p:sldId id="291" r:id="rId2"/>
    <p:sldId id="292" r:id="rId3"/>
  </p:sldIdLst>
  <p:sldSz cx="12188825" cy="6858000"/>
  <p:notesSz cx="7312025" cy="9598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4075">
          <p15:clr>
            <a:srgbClr val="A4A3A4"/>
          </p15:clr>
        </p15:guide>
        <p15:guide id="3" pos="3084">
          <p15:clr>
            <a:srgbClr val="A4A3A4"/>
          </p15:clr>
        </p15:guide>
        <p15:guide id="4" pos="383">
          <p15:clr>
            <a:srgbClr val="A4A3A4"/>
          </p15:clr>
        </p15:guide>
        <p15:guide id="5" pos="7294">
          <p15:clr>
            <a:srgbClr val="A4A3A4"/>
          </p15:clr>
        </p15:guide>
        <p15:guide id="6" pos="1680">
          <p15:clr>
            <a:srgbClr val="A4A3A4"/>
          </p15:clr>
        </p15:guide>
        <p15:guide id="7" pos="1786">
          <p15:clr>
            <a:srgbClr val="A4A3A4"/>
          </p15:clr>
        </p15:guide>
        <p15:guide id="8" pos="3190">
          <p15:clr>
            <a:srgbClr val="A4A3A4"/>
          </p15:clr>
        </p15:guide>
        <p15:guide id="9" pos="4488">
          <p15:clr>
            <a:srgbClr val="A4A3A4"/>
          </p15:clr>
        </p15:guide>
        <p15:guide id="10" pos="4595">
          <p15:clr>
            <a:srgbClr val="A4A3A4"/>
          </p15:clr>
        </p15:guide>
        <p15:guide id="11" pos="5892">
          <p15:clr>
            <a:srgbClr val="A4A3A4"/>
          </p15:clr>
        </p15:guide>
        <p15:guide id="1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530"/>
    <a:srgbClr val="626469"/>
    <a:srgbClr val="3FAE49"/>
    <a:srgbClr val="000000"/>
    <a:srgbClr val="4FA600"/>
    <a:srgbClr val="42B4E6"/>
    <a:srgbClr val="4F4F4F"/>
    <a:srgbClr val="777777"/>
    <a:srgbClr val="E4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041" autoAdjust="0"/>
  </p:normalViewPr>
  <p:slideViewPr>
    <p:cSldViewPr snapToGrid="0" snapToObjects="1">
      <p:cViewPr>
        <p:scale>
          <a:sx n="140" d="100"/>
          <a:sy n="140" d="100"/>
        </p:scale>
        <p:origin x="102" y="-1740"/>
      </p:cViewPr>
      <p:guideLst>
        <p:guide orient="horz" pos="246"/>
        <p:guide orient="horz" pos="4075"/>
        <p:guide pos="3084"/>
        <p:guide pos="383"/>
        <p:guide pos="7294"/>
        <p:guide pos="1680"/>
        <p:guide pos="1786"/>
        <p:guide pos="3190"/>
        <p:guide pos="4488"/>
        <p:guide pos="4595"/>
        <p:guide pos="5892"/>
        <p:guide pos="60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1789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23A1176-C8DD-4CA5-8562-1D1161873E00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03" y="4559062"/>
            <a:ext cx="5849620" cy="4319111"/>
          </a:xfrm>
          <a:prstGeom prst="rect">
            <a:avLst/>
          </a:prstGeom>
        </p:spPr>
        <p:txBody>
          <a:bodyPr vert="horz" lIns="96625" tIns="48312" rIns="96625" bIns="483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1789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1CEAC983-54EE-4F70-BDD0-102B71A5E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31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13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4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9"/>
            <a:ext cx="10971212" cy="1109661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5849" y="1511299"/>
            <a:ext cx="6683375" cy="37547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437" y="1511300"/>
            <a:ext cx="4148620" cy="4660901"/>
          </a:xfrm>
        </p:spPr>
        <p:txBody>
          <a:bodyPr anchor="t" anchorCtr="0"/>
          <a:lstStyle>
            <a:lvl1pPr marL="0" indent="0">
              <a:buFontTx/>
              <a:buNone/>
              <a:defRPr lang="en-US" sz="2200" kern="1200" baseline="0" dirty="0" smtClean="0">
                <a:solidFill>
                  <a:srgbClr val="00953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4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225425" lvl="0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Edit Master text styles</a:t>
            </a:r>
          </a:p>
          <a:p>
            <a:pPr marL="225425" lvl="1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Second level</a:t>
            </a:r>
          </a:p>
          <a:p>
            <a:pPr marL="225425" lvl="2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Third level</a:t>
            </a:r>
          </a:p>
          <a:p>
            <a:pPr marL="225425" lvl="3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Fourth level</a:t>
            </a:r>
          </a:p>
          <a:p>
            <a:pPr marL="225425" lvl="4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95849" y="5410200"/>
            <a:ext cx="6683376" cy="762000"/>
          </a:xfrm>
        </p:spPr>
        <p:txBody>
          <a:bodyPr/>
          <a:lstStyle>
            <a:lvl1pPr marL="0" indent="0">
              <a:buFontTx/>
              <a:buNone/>
              <a:tabLst/>
              <a:defRPr sz="1800">
                <a:solidFill>
                  <a:srgbClr val="626469"/>
                </a:solidFill>
              </a:defRPr>
            </a:lvl1pPr>
          </a:lstStyle>
          <a:p>
            <a:pPr lvl="0"/>
            <a:r>
              <a:rPr lang="en-US" dirty="0"/>
              <a:t>Caption text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42023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/>
          <a:lstStyle>
            <a:lvl1pPr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4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471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222035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pic>
        <p:nvPicPr>
          <p:cNvPr id="7" name="Picture 6" descr="Thankyou2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"/>
          <a:stretch/>
        </p:blipFill>
        <p:spPr>
          <a:xfrm>
            <a:off x="0" y="1812835"/>
            <a:ext cx="12188825" cy="30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Spruce Gree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75249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1" y="0"/>
            <a:ext cx="6094413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Paragraph, bullets or photography can be used here.</a:t>
            </a:r>
          </a:p>
          <a:p>
            <a:pPr lvl="1"/>
            <a:r>
              <a:rPr lang="en-US" dirty="0"/>
              <a:t>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317" y="1630363"/>
            <a:ext cx="5186057" cy="4421188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1" y="1630363"/>
            <a:ext cx="5186363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056313" y="5434366"/>
            <a:ext cx="5316537" cy="1476375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rgbClr val="FFFFFF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529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027487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1250" y="2143208"/>
            <a:ext cx="5399088" cy="4095671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Dark Gr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3" y="0"/>
            <a:ext cx="6094412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anose="020B0604020202020204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tabLst>
                <a:tab pos="914400" algn="l"/>
              </a:tabLst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Paragraph, bullets or photography can be used here.</a:t>
            </a:r>
          </a:p>
          <a:p>
            <a:pPr lvl="1"/>
            <a:r>
              <a:rPr lang="en-US" dirty="0"/>
              <a:t>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8013" y="1630363"/>
            <a:ext cx="5186362" cy="44211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86362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2" y="1630363"/>
            <a:ext cx="5186362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056313" y="5434013"/>
            <a:ext cx="5534025" cy="1449387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chemeClr val="bg1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dirty="0"/>
              <a:t>Market </a:t>
            </a:r>
            <a:r>
              <a:rPr lang="en-US" dirty="0" err="1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38364"/>
            <a:ext cx="1088520" cy="35354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/>
              <a:t>To</a:t>
            </a:r>
            <a:r>
              <a:rPr lang="en-US" sz="1600" b="1" baseline="0" dirty="0"/>
              <a:t> add a </a:t>
            </a:r>
            <a:r>
              <a:rPr lang="en-US" sz="1600" b="1" baseline="0" dirty="0" err="1"/>
              <a:t>picto</a:t>
            </a:r>
            <a:r>
              <a:rPr lang="en-US" sz="1600" b="1" baseline="0" dirty="0"/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Go to slide with </a:t>
            </a:r>
            <a:r>
              <a:rPr lang="en-US" sz="1400" baseline="0" dirty="0" err="1"/>
              <a:t>pictos</a:t>
            </a:r>
            <a:endParaRPr lang="en-US" sz="1400" baseline="0" dirty="0"/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Select and copy the </a:t>
            </a:r>
            <a:r>
              <a:rPr lang="en-US" sz="1400" baseline="0" dirty="0" err="1"/>
              <a:t>picto</a:t>
            </a:r>
            <a:r>
              <a:rPr lang="en-US" sz="1400" baseline="0" dirty="0"/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Paste </a:t>
            </a:r>
            <a:r>
              <a:rPr lang="en-US" sz="1400" baseline="0" dirty="0" err="1"/>
              <a:t>picto</a:t>
            </a:r>
            <a:r>
              <a:rPr lang="en-US" sz="1400" baseline="0" dirty="0"/>
              <a:t> onto your slide (ctrl-p)</a:t>
            </a:r>
            <a:endParaRPr lang="en-US" sz="1400" dirty="0"/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2" name="TextBox 9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Market </a:t>
            </a:r>
            <a:r>
              <a:rPr lang="en-US" dirty="0" err="1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53355"/>
            <a:ext cx="108852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>
                <a:solidFill>
                  <a:srgbClr val="009530"/>
                </a:solidFill>
              </a:rPr>
              <a:t>To</a:t>
            </a:r>
            <a:r>
              <a:rPr lang="en-US" sz="1600" b="1" baseline="0" dirty="0">
                <a:solidFill>
                  <a:srgbClr val="009530"/>
                </a:solidFill>
              </a:rPr>
              <a:t> add a </a:t>
            </a:r>
            <a:r>
              <a:rPr lang="en-US" sz="1600" b="1" baseline="0" dirty="0" err="1">
                <a:solidFill>
                  <a:srgbClr val="009530"/>
                </a:solidFill>
              </a:rPr>
              <a:t>picto</a:t>
            </a:r>
            <a:r>
              <a:rPr lang="en-US" sz="1600" b="1" baseline="0" dirty="0">
                <a:solidFill>
                  <a:srgbClr val="009530"/>
                </a:solidFill>
              </a:rPr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Go to slide with </a:t>
            </a:r>
            <a:r>
              <a:rPr lang="en-US" sz="1400" baseline="0" dirty="0" err="1">
                <a:solidFill>
                  <a:srgbClr val="009530"/>
                </a:solidFill>
              </a:rPr>
              <a:t>pictos</a:t>
            </a:r>
            <a:endParaRPr lang="en-US" sz="1400" baseline="0" dirty="0">
              <a:solidFill>
                <a:srgbClr val="009530"/>
              </a:solidFill>
            </a:endParaRP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Select and copy the </a:t>
            </a:r>
            <a:r>
              <a:rPr lang="en-US" sz="1400" baseline="0" dirty="0" err="1">
                <a:solidFill>
                  <a:srgbClr val="009530"/>
                </a:solidFill>
              </a:rPr>
              <a:t>picto</a:t>
            </a:r>
            <a:r>
              <a:rPr lang="en-US" sz="1400" baseline="0" dirty="0">
                <a:solidFill>
                  <a:srgbClr val="009530"/>
                </a:solidFill>
              </a:rPr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Paste </a:t>
            </a:r>
            <a:r>
              <a:rPr lang="en-US" sz="1400" baseline="0" dirty="0" err="1">
                <a:solidFill>
                  <a:srgbClr val="009530"/>
                </a:solidFill>
              </a:rPr>
              <a:t>picto</a:t>
            </a:r>
            <a:r>
              <a:rPr lang="en-US" sz="1400" baseline="0" dirty="0">
                <a:solidFill>
                  <a:srgbClr val="009530"/>
                </a:solidFill>
              </a:rPr>
              <a:t> onto your slide (ctrl-p)</a:t>
            </a:r>
            <a:endParaRPr lang="en-US" sz="1400" dirty="0">
              <a:solidFill>
                <a:srgbClr val="009530"/>
              </a:solidFill>
            </a:endParaRPr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4" name="TextBox 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9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rgbClr val="009530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rgbClr val="009530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9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rgbClr val="009530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4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rgbClr val="009530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4" name="TextBox 1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chemeClr val="bg1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chemeClr val="bg1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8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chemeClr val="bg1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chemeClr val="bg1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7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TextBox 19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0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24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42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3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49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6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4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8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1885-B9B3-4BA7-906C-37B160D32222}" type="datetimeFigureOut">
              <a:rPr lang="en-AU" smtClean="0"/>
              <a:t>9/07/2017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74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688" r:id="rId12"/>
    <p:sldLayoutId id="2147483663" r:id="rId13"/>
    <p:sldLayoutId id="2147483691" r:id="rId14"/>
    <p:sldLayoutId id="2147483709" r:id="rId15"/>
    <p:sldLayoutId id="2147483711" r:id="rId16"/>
    <p:sldLayoutId id="2147483703" r:id="rId17"/>
    <p:sldLayoutId id="2147483679" r:id="rId18"/>
    <p:sldLayoutId id="2147483693" r:id="rId19"/>
    <p:sldLayoutId id="2147483662" r:id="rId20"/>
    <p:sldLayoutId id="2147483705" r:id="rId21"/>
    <p:sldLayoutId id="2147483687" r:id="rId22"/>
    <p:sldLayoutId id="2147483695" r:id="rId23"/>
    <p:sldLayoutId id="2147483676" r:id="rId24"/>
    <p:sldLayoutId id="2147483696" r:id="rId25"/>
    <p:sldLayoutId id="2147483701" r:id="rId26"/>
    <p:sldLayoutId id="2147483697" r:id="rId27"/>
    <p:sldLayoutId id="2147483699" r:id="rId28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608363" y="1087629"/>
            <a:ext cx="720000" cy="1080000"/>
            <a:chOff x="1608363" y="1636296"/>
            <a:chExt cx="720000" cy="1080000"/>
          </a:xfrm>
        </p:grpSpPr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347391" y="1087629"/>
            <a:ext cx="720000" cy="1080000"/>
            <a:chOff x="1608363" y="1636296"/>
            <a:chExt cx="720000" cy="1080000"/>
          </a:xfrm>
        </p:grpSpPr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3090522" y="1087629"/>
            <a:ext cx="720000" cy="1080000"/>
            <a:chOff x="1608363" y="1636296"/>
            <a:chExt cx="720000" cy="1080000"/>
          </a:xfrm>
        </p:grpSpPr>
        <p:sp>
          <p:nvSpPr>
            <p:cNvPr id="148" name="Rectangle 147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14" name="Group 213"/>
          <p:cNvGrpSpPr/>
          <p:nvPr/>
        </p:nvGrpSpPr>
        <p:grpSpPr>
          <a:xfrm>
            <a:off x="3831576" y="1087629"/>
            <a:ext cx="720000" cy="1080000"/>
            <a:chOff x="1608363" y="1636296"/>
            <a:chExt cx="720000" cy="1080000"/>
          </a:xfrm>
        </p:grpSpPr>
        <p:sp>
          <p:nvSpPr>
            <p:cNvPr id="215" name="Rectangle 214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265" name="Oval 26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6" name="Oval 26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0" name="Oval 26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2" name="Oval 27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2" name="Oval 26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3" name="Oval 26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8" name="Oval 24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4" name="Oval 23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6" name="Oval 23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8" name="Oval 23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225" name="Oval 22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6" name="Oval 22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4574707" y="1087629"/>
            <a:ext cx="720000" cy="1080000"/>
            <a:chOff x="1608363" y="1636296"/>
            <a:chExt cx="720000" cy="1080000"/>
          </a:xfrm>
        </p:grpSpPr>
        <p:sp>
          <p:nvSpPr>
            <p:cNvPr id="282" name="Rectangle 281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340" name="Oval 33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3" name="Oval 34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4" name="Oval 34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5" name="Group 284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5" name="Oval 33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8" name="Oval 33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9" name="Oval 33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6" name="Group 285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324" name="Oval 32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6" name="Oval 32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7" name="Oval 32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8" name="Oval 32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0" name="Oval 32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1" name="Oval 32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48" name="Group 347"/>
          <p:cNvGrpSpPr/>
          <p:nvPr/>
        </p:nvGrpSpPr>
        <p:grpSpPr>
          <a:xfrm rot="10800000">
            <a:off x="1608469" y="2187994"/>
            <a:ext cx="720000" cy="1080000"/>
            <a:chOff x="1608363" y="1636296"/>
            <a:chExt cx="720000" cy="1080000"/>
          </a:xfrm>
        </p:grpSpPr>
        <p:sp>
          <p:nvSpPr>
            <p:cNvPr id="349" name="Rectangle 348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351" name="Group 350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399" name="Oval 39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0" name="Oval 39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1" name="Oval 40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391" name="Oval 39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2" name="Oval 39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4" name="Group 353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383" name="Oval 38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4" name="Oval 38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5" name="Oval 38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6" name="Oval 38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7" name="Oval 38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8" name="Oval 38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0" name="Oval 38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375" name="Oval 37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6" name="Oval 37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8" name="Oval 37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0" name="Oval 37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2" name="Oval 38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367" name="Oval 36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8" name="Oval 36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9" name="Oval 36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0" name="Oval 36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1" name="Oval 37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2" name="Oval 37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3" name="Oval 37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4" name="Oval 37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359" name="Oval 35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0" name="Oval 35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2" name="Oval 36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3" name="Oval 36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4" name="Oval 36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6" name="Oval 36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358" name="Rectangle 357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415" name="Group 414"/>
          <p:cNvGrpSpPr/>
          <p:nvPr/>
        </p:nvGrpSpPr>
        <p:grpSpPr>
          <a:xfrm rot="10800000">
            <a:off x="2347392" y="2187995"/>
            <a:ext cx="720000" cy="1080000"/>
            <a:chOff x="1608363" y="1636296"/>
            <a:chExt cx="720000" cy="1080000"/>
          </a:xfrm>
        </p:grpSpPr>
        <p:sp>
          <p:nvSpPr>
            <p:cNvPr id="416" name="Rectangle 415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418" name="Group 417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474" name="Oval 47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5" name="Oval 47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6" name="Oval 47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8" name="Oval 47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9" name="Oval 47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80" name="Oval 47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81" name="Oval 48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19" name="Group 418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466" name="Oval 46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7" name="Oval 46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8" name="Oval 46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9" name="Oval 46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1" name="Oval 47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2" name="Oval 47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3" name="Oval 47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0" name="Group 419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458" name="Oval 45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9" name="Oval 45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0" name="Oval 45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1" name="Oval 46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2" name="Oval 46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3" name="Oval 46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1" name="Group 420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450" name="Oval 44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2" name="Oval 45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6" name="Oval 45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7" name="Oval 45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2" name="Group 421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442" name="Oval 44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3" name="Oval 44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4" name="Oval 44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6" name="Oval 44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8" name="Oval 44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3" name="Group 422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434" name="Oval 43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6" name="Oval 43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8" name="Oval 43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0" name="Oval 43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4" name="Group 423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28" name="Oval 42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29" name="Oval 42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0" name="Oval 42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2" name="Oval 43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425" name="Rectangle 424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482" name="Group 481"/>
          <p:cNvGrpSpPr/>
          <p:nvPr/>
        </p:nvGrpSpPr>
        <p:grpSpPr>
          <a:xfrm rot="10800000">
            <a:off x="3090523" y="2187996"/>
            <a:ext cx="720000" cy="1080000"/>
            <a:chOff x="1608363" y="1636296"/>
            <a:chExt cx="720000" cy="1080000"/>
          </a:xfrm>
        </p:grpSpPr>
        <p:sp>
          <p:nvSpPr>
            <p:cNvPr id="483" name="Rectangle 482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84" name="Group 483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485" name="Group 484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541" name="Oval 54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2" name="Oval 54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3" name="Oval 54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4" name="Oval 54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8" name="Oval 54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533" name="Oval 53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5" name="Oval 53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7" name="Oval 53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8" name="Oval 53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9" name="Oval 53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0" name="Oval 53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7" name="Group 486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525" name="Oval 52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6" name="Oval 52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7" name="Oval 52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8" name="Oval 52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9" name="Oval 52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0" name="Oval 52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2" name="Oval 53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8" name="Group 487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517" name="Oval 51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8" name="Oval 51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9" name="Group 488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509" name="Oval 50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0" name="Oval 50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1" name="Oval 51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4" name="Oval 51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5" name="Oval 51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6" name="Oval 51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90" name="Group 489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501" name="Oval 50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2" name="Oval 50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3" name="Oval 50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4" name="Oval 50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5" name="Oval 50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6" name="Oval 50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7" name="Oval 50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8" name="Oval 50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91" name="Group 490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493" name="Oval 49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4" name="Oval 49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5" name="Oval 49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6" name="Oval 49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7" name="Oval 49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9" name="Oval 49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492" name="Rectangle 491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49" name="Group 548"/>
          <p:cNvGrpSpPr/>
          <p:nvPr/>
        </p:nvGrpSpPr>
        <p:grpSpPr>
          <a:xfrm rot="10800000">
            <a:off x="3831577" y="2187997"/>
            <a:ext cx="720000" cy="1080000"/>
            <a:chOff x="1608363" y="1636296"/>
            <a:chExt cx="720000" cy="1080000"/>
          </a:xfrm>
        </p:grpSpPr>
        <p:sp>
          <p:nvSpPr>
            <p:cNvPr id="550" name="Rectangle 549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51" name="Group 550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552" name="Group 551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608" name="Oval 60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9" name="Oval 60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0" name="Oval 60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1" name="Oval 61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2" name="Oval 61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3" name="Oval 61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4" name="Oval 61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5" name="Oval 61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600" name="Oval 59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1" name="Oval 60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2" name="Oval 60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3" name="Oval 60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4" name="Oval 60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5" name="Oval 60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6" name="Oval 60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7" name="Oval 60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4" name="Group 553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592" name="Oval 59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3" name="Oval 59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4" name="Oval 59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5" name="Oval 59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6" name="Oval 59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7" name="Oval 59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8" name="Oval 59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5" name="Group 554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584" name="Oval 58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5" name="Oval 58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6" name="Oval 58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7" name="Oval 58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8" name="Oval 58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9" name="Oval 58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6" name="Group 555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576" name="Oval 57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7" name="Oval 57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8" name="Oval 57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9" name="Oval 57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1" name="Oval 58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2" name="Oval 58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3" name="Oval 58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568" name="Oval 56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9" name="Oval 56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0" name="Oval 56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1" name="Oval 57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2" name="Oval 57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3" name="Oval 57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4" name="Oval 57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5" name="Oval 57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560" name="Oval 55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1" name="Oval 56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2" name="Oval 56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3" name="Oval 56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5" name="Oval 56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6" name="Oval 56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7" name="Oval 56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559" name="Rectangle 558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616" name="Group 615"/>
          <p:cNvGrpSpPr/>
          <p:nvPr/>
        </p:nvGrpSpPr>
        <p:grpSpPr>
          <a:xfrm rot="10800000">
            <a:off x="4574708" y="2187998"/>
            <a:ext cx="720000" cy="1080000"/>
            <a:chOff x="1608363" y="1636296"/>
            <a:chExt cx="720000" cy="1080000"/>
          </a:xfrm>
        </p:grpSpPr>
        <p:sp>
          <p:nvSpPr>
            <p:cNvPr id="617" name="Rectangle 616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18" name="Group 617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619" name="Group 618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675" name="Oval 67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76" name="Oval 67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7" name="Oval 67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8" name="Oval 67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9" name="Oval 67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80" name="Oval 67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81" name="Oval 68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82" name="Oval 68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0" name="Group 619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667" name="Oval 66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68" name="Oval 66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9" name="Oval 66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0" name="Oval 66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1" name="Oval 67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2" name="Oval 67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3" name="Oval 67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1" name="Group 620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659" name="Oval 65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60" name="Oval 65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1" name="Oval 66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2" name="Oval 66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3" name="Oval 66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4" name="Oval 66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5" name="Oval 66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6" name="Oval 66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2" name="Group 621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651" name="Oval 65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52" name="Oval 65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3" name="Oval 65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4" name="Oval 65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5" name="Oval 65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6" name="Oval 65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7" name="Oval 65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8" name="Oval 65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4" name="Oval 64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6" name="Oval 64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7" name="Oval 64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8" name="Oval 64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9" name="Oval 64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0" name="Oval 64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635" name="Oval 63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6" name="Oval 63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7" name="Oval 63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8" name="Oval 63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9" name="Oval 63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0" name="Oval 63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1" name="Oval 64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2" name="Oval 64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627" name="Oval 62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8" name="Oval 62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29" name="Oval 62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0" name="Oval 62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1" name="Oval 63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2" name="Oval 63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3" name="Oval 63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4" name="Oval 63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626" name="Rectangle 625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685" name="Group 684"/>
          <p:cNvGrpSpPr/>
          <p:nvPr/>
        </p:nvGrpSpPr>
        <p:grpSpPr>
          <a:xfrm>
            <a:off x="6938244" y="1447629"/>
            <a:ext cx="720000" cy="720000"/>
            <a:chOff x="3322488" y="2028423"/>
            <a:chExt cx="720000" cy="720000"/>
          </a:xfrm>
        </p:grpSpPr>
        <p:grpSp>
          <p:nvGrpSpPr>
            <p:cNvPr id="686" name="Group 685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742" name="Oval 74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3" name="Oval 74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4" name="Oval 74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5" name="Oval 74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6" name="Oval 74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7" name="Oval 74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8" name="Oval 74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9" name="Oval 74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87" name="Group 686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734" name="Oval 73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7" name="Oval 73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8" name="Oval 73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9" name="Oval 73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0" name="Oval 73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1" name="Oval 74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88" name="Group 687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726" name="Oval 72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89" name="Group 688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718" name="Oval 71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5" name="Oval 72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90" name="Group 689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710" name="Oval 70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1" name="Oval 71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2" name="Oval 71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3" name="Oval 71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91" name="Group 690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702" name="Oval 70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3" name="Oval 70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4" name="Oval 70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5" name="Oval 70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6" name="Oval 70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7" name="Oval 70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8" name="Oval 70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9" name="Oval 70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694" name="Oval 69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5" name="Oval 69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6" name="Oval 69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7" name="Oval 69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8" name="Oval 69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9" name="Oval 69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0" name="Oval 69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1" name="Oval 70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693" name="Rectangle 692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52" name="Group 751"/>
          <p:cNvGrpSpPr/>
          <p:nvPr/>
        </p:nvGrpSpPr>
        <p:grpSpPr>
          <a:xfrm>
            <a:off x="7677272" y="1447629"/>
            <a:ext cx="720000" cy="720000"/>
            <a:chOff x="3322488" y="2028423"/>
            <a:chExt cx="720000" cy="720000"/>
          </a:xfrm>
        </p:grpSpPr>
        <p:grpSp>
          <p:nvGrpSpPr>
            <p:cNvPr id="753" name="Group 752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809" name="Oval 80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0" name="Oval 80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1" name="Oval 81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2" name="Oval 81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3" name="Oval 81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4" name="Oval 81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5" name="Oval 81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6" name="Oval 81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801" name="Oval 80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2" name="Oval 80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3" name="Oval 80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4" name="Oval 80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5" name="Oval 80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6" name="Oval 80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7" name="Oval 80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8" name="Oval 80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5" name="Group 754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793" name="Oval 79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4" name="Oval 79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5" name="Oval 79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6" name="Oval 79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7" name="Oval 79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8" name="Oval 79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9" name="Oval 79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0" name="Oval 79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6" name="Group 755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785" name="Oval 78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6" name="Oval 78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7" name="Oval 78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8" name="Oval 78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9" name="Oval 78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0" name="Oval 78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1" name="Oval 79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2" name="Oval 79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7" name="Group 756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777" name="Oval 77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8" name="Oval 77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9" name="Oval 77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0" name="Oval 77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1" name="Oval 78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2" name="Oval 78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3" name="Oval 78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4" name="Oval 78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8" name="Group 757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769" name="Oval 76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0" name="Oval 76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1" name="Oval 77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2" name="Oval 77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3" name="Oval 77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4" name="Oval 77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5" name="Oval 77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6" name="Oval 77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9" name="Group 758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761" name="Oval 76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2" name="Oval 76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3" name="Oval 76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4" name="Oval 76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5" name="Oval 76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6" name="Oval 76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7" name="Oval 76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8" name="Oval 76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760" name="Rectangle 759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8420403" y="1447629"/>
            <a:ext cx="720000" cy="720000"/>
            <a:chOff x="3322488" y="2028423"/>
            <a:chExt cx="720000" cy="720000"/>
          </a:xfrm>
        </p:grpSpPr>
        <p:grpSp>
          <p:nvGrpSpPr>
            <p:cNvPr id="820" name="Group 819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876" name="Oval 87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7" name="Oval 87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8" name="Oval 87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9" name="Oval 87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1" name="Oval 88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2" name="Oval 88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3" name="Oval 88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1" name="Group 820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868" name="Oval 86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9" name="Oval 86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0" name="Oval 86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1" name="Oval 87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3" name="Oval 87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4" name="Oval 87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5" name="Oval 87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2" name="Group 821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860" name="Oval 85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1" name="Oval 86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2" name="Oval 86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3" name="Oval 86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4" name="Oval 86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5" name="Oval 86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6" name="Oval 86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7" name="Oval 86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3" name="Group 822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852" name="Oval 85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3" name="Oval 85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4" name="Oval 85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5" name="Oval 85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6" name="Oval 85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7" name="Oval 85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8" name="Oval 85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9" name="Oval 85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4" name="Group 823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844" name="Oval 84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5" name="Oval 84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6" name="Oval 84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7" name="Oval 84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8" name="Oval 84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9" name="Oval 84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0" name="Oval 84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1" name="Oval 85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5" name="Group 824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836" name="Oval 83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7" name="Oval 83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8" name="Oval 83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9" name="Oval 83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0" name="Oval 83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1" name="Oval 84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2" name="Oval 84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3" name="Oval 84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6" name="Group 825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828" name="Oval 82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9" name="Oval 82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0" name="Oval 82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1" name="Oval 83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2" name="Oval 83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3" name="Oval 83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4" name="Oval 83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5" name="Oval 83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827" name="Rectangle 826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86" name="Group 885"/>
          <p:cNvGrpSpPr/>
          <p:nvPr/>
        </p:nvGrpSpPr>
        <p:grpSpPr>
          <a:xfrm>
            <a:off x="9161457" y="1447629"/>
            <a:ext cx="720000" cy="720000"/>
            <a:chOff x="3322488" y="2028423"/>
            <a:chExt cx="720000" cy="720000"/>
          </a:xfrm>
        </p:grpSpPr>
        <p:grpSp>
          <p:nvGrpSpPr>
            <p:cNvPr id="887" name="Group 886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943" name="Oval 94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4" name="Oval 94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5" name="Oval 94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6" name="Oval 94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7" name="Oval 94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8" name="Oval 94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9" name="Oval 94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0" name="Oval 94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88" name="Group 887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935" name="Oval 93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6" name="Oval 93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7" name="Oval 93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8" name="Oval 93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9" name="Oval 93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0" name="Oval 93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1" name="Oval 94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2" name="Oval 94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89" name="Group 888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927" name="Oval 92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8" name="Oval 92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9" name="Oval 92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0" name="Oval 92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1" name="Oval 93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2" name="Oval 93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3" name="Oval 93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4" name="Oval 93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0" name="Group 889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919" name="Oval 91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0" name="Oval 91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1" name="Oval 92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2" name="Oval 92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3" name="Oval 92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4" name="Oval 92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5" name="Oval 92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6" name="Oval 92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1" name="Group 890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911" name="Oval 91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2" name="Oval 91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3" name="Oval 91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4" name="Oval 91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5" name="Oval 91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6" name="Oval 91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7" name="Oval 91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8" name="Oval 91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2" name="Group 891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903" name="Oval 90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4" name="Oval 90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5" name="Oval 90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6" name="Oval 90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7" name="Oval 90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8" name="Oval 90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9" name="Oval 90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0" name="Oval 90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3" name="Group 892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895" name="Oval 89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6" name="Oval 89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7" name="Oval 89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8" name="Oval 89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9" name="Oval 89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0" name="Oval 89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1" name="Oval 90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2" name="Oval 90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894" name="Rectangle 893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3" name="Group 952"/>
          <p:cNvGrpSpPr/>
          <p:nvPr/>
        </p:nvGrpSpPr>
        <p:grpSpPr>
          <a:xfrm>
            <a:off x="9904588" y="1447629"/>
            <a:ext cx="720000" cy="720000"/>
            <a:chOff x="3322488" y="2028423"/>
            <a:chExt cx="720000" cy="720000"/>
          </a:xfrm>
        </p:grpSpPr>
        <p:grpSp>
          <p:nvGrpSpPr>
            <p:cNvPr id="954" name="Group 953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010" name="Oval 100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1" name="Oval 101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2" name="Oval 101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3" name="Oval 101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4" name="Oval 101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5" name="Oval 101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6" name="Oval 101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7" name="Oval 101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5" name="Group 954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002" name="Oval 100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3" name="Oval 100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4" name="Oval 100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5" name="Oval 100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6" name="Oval 100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7" name="Oval 100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8" name="Oval 100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9" name="Oval 100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6" name="Group 955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994" name="Oval 99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5" name="Oval 99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6" name="Oval 99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7" name="Oval 99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8" name="Oval 99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9" name="Oval 99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0" name="Oval 99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1" name="Oval 100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7" name="Group 956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986" name="Oval 98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7" name="Oval 98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8" name="Oval 98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9" name="Oval 98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0" name="Oval 98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1" name="Oval 99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2" name="Oval 99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3" name="Oval 99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8" name="Group 957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978" name="Oval 97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9" name="Oval 97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0" name="Oval 97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1" name="Oval 98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2" name="Oval 98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3" name="Oval 98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4" name="Oval 98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5" name="Oval 98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9" name="Group 958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970" name="Oval 96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1" name="Oval 97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2" name="Oval 97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3" name="Oval 97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4" name="Oval 97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5" name="Oval 97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6" name="Oval 97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7" name="Oval 97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60" name="Group 959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962" name="Oval 96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3" name="Oval 96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4" name="Oval 96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5" name="Oval 96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6" name="Oval 96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7" name="Oval 96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8" name="Oval 96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9" name="Oval 96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961" name="Rectangle 960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20" name="Group 1019"/>
          <p:cNvGrpSpPr/>
          <p:nvPr/>
        </p:nvGrpSpPr>
        <p:grpSpPr>
          <a:xfrm rot="10800000">
            <a:off x="6938350" y="2187994"/>
            <a:ext cx="720000" cy="720000"/>
            <a:chOff x="3322488" y="2028423"/>
            <a:chExt cx="720000" cy="720000"/>
          </a:xfrm>
        </p:grpSpPr>
        <p:grpSp>
          <p:nvGrpSpPr>
            <p:cNvPr id="1021" name="Group 102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077" name="Oval 107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8" name="Oval 107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9" name="Oval 107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0" name="Oval 107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1" name="Oval 108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2" name="Oval 108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3" name="Oval 108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4" name="Oval 108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2" name="Group 102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069" name="Oval 106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0" name="Oval 106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1" name="Oval 107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2" name="Oval 107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3" name="Oval 107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4" name="Oval 107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5" name="Oval 107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6" name="Oval 107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3" name="Group 102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061" name="Oval 106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2" name="Oval 106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3" name="Oval 106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4" name="Oval 106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5" name="Oval 106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6" name="Oval 106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7" name="Oval 106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8" name="Oval 106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4" name="Group 1023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053" name="Oval 105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4" name="Oval 105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5" name="Oval 105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6" name="Oval 105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7" name="Oval 105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8" name="Oval 105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9" name="Oval 105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0" name="Oval 105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5" name="Group 1024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045" name="Oval 104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46" name="Oval 104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7" name="Oval 104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8" name="Oval 104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9" name="Oval 104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0" name="Oval 104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1" name="Oval 105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2" name="Oval 105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6" name="Group 1025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037" name="Oval 103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8" name="Oval 103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9" name="Oval 103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0" name="Oval 103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1" name="Oval 104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2" name="Oval 104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3" name="Oval 104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4" name="Oval 104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029" name="Oval 102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0" name="Oval 102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1" name="Oval 103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2" name="Oval 103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3" name="Oval 103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4" name="Oval 103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5" name="Oval 103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6" name="Oval 103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028" name="Rectangle 102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7" name="Group 1086"/>
          <p:cNvGrpSpPr/>
          <p:nvPr/>
        </p:nvGrpSpPr>
        <p:grpSpPr>
          <a:xfrm rot="10800000">
            <a:off x="7677273" y="2187995"/>
            <a:ext cx="720000" cy="720000"/>
            <a:chOff x="3322488" y="2028423"/>
            <a:chExt cx="720000" cy="720000"/>
          </a:xfrm>
        </p:grpSpPr>
        <p:grpSp>
          <p:nvGrpSpPr>
            <p:cNvPr id="1088" name="Group 1087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144" name="Oval 114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45" name="Oval 114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6" name="Oval 114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7" name="Oval 114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8" name="Oval 114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9" name="Oval 114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50" name="Oval 114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51" name="Oval 115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89" name="Group 1088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136" name="Oval 113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7" name="Oval 113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8" name="Oval 113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9" name="Oval 113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0" name="Oval 113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1" name="Oval 114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2" name="Oval 114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3" name="Oval 114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0" name="Group 1089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128" name="Oval 112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9" name="Oval 112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3" name="Oval 113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4" name="Oval 113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5" name="Oval 113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1" name="Group 1090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120" name="Oval 111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1" name="Oval 112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2" name="Oval 112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5" name="Oval 112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6" name="Oval 112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7" name="Oval 112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2" name="Group 1091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112" name="Oval 111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3" name="Oval 111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4" name="Oval 111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5" name="Oval 111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6" name="Oval 111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7" name="Oval 111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8" name="Oval 111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9" name="Oval 111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3" name="Group 1092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104" name="Oval 110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05" name="Oval 110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6" name="Oval 110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7" name="Oval 110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8" name="Oval 110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9" name="Oval 110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0" name="Oval 110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1" name="Oval 111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096" name="Oval 109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97" name="Oval 109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8" name="Oval 109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9" name="Oval 109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0" name="Oval 109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1" name="Oval 110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2" name="Oval 110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3" name="Oval 110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095" name="Rectangle 1094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54" name="Group 1153"/>
          <p:cNvGrpSpPr/>
          <p:nvPr/>
        </p:nvGrpSpPr>
        <p:grpSpPr>
          <a:xfrm rot="10800000">
            <a:off x="8420404" y="2187996"/>
            <a:ext cx="720000" cy="720000"/>
            <a:chOff x="3322488" y="2028423"/>
            <a:chExt cx="720000" cy="720000"/>
          </a:xfrm>
        </p:grpSpPr>
        <p:grpSp>
          <p:nvGrpSpPr>
            <p:cNvPr id="1155" name="Group 1154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211" name="Oval 121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12" name="Oval 121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3" name="Oval 121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4" name="Oval 121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5" name="Oval 121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6" name="Oval 121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7" name="Oval 121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8" name="Oval 121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6" name="Group 1155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203" name="Oval 120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4" name="Oval 120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5" name="Oval 120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6" name="Oval 120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7" name="Oval 120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8" name="Oval 120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9" name="Oval 120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0" name="Oval 120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7" name="Group 1156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195" name="Oval 119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6" name="Oval 119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7" name="Oval 119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8" name="Oval 119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9" name="Oval 119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0" name="Oval 119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1" name="Oval 120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2" name="Oval 120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8" name="Group 1157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187" name="Oval 118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8" name="Oval 118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9" name="Oval 118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0" name="Oval 118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1" name="Oval 119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2" name="Oval 119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3" name="Oval 119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4" name="Oval 119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9" name="Group 1158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179" name="Oval 117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0" name="Oval 117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1" name="Oval 118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2" name="Oval 118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3" name="Oval 118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4" name="Oval 118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5" name="Oval 118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6" name="Oval 118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60" name="Group 1159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171" name="Oval 117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2" name="Oval 117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3" name="Oval 117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4" name="Oval 117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5" name="Oval 117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6" name="Oval 117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7" name="Oval 117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8" name="Oval 117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61" name="Group 1160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163" name="Oval 116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64" name="Oval 116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5" name="Oval 116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6" name="Oval 116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7" name="Oval 116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8" name="Oval 116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9" name="Oval 116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0" name="Oval 116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162" name="Rectangle 1161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21" name="Group 1220"/>
          <p:cNvGrpSpPr/>
          <p:nvPr/>
        </p:nvGrpSpPr>
        <p:grpSpPr>
          <a:xfrm rot="10800000">
            <a:off x="9161458" y="2187997"/>
            <a:ext cx="720000" cy="720000"/>
            <a:chOff x="3322488" y="2028423"/>
            <a:chExt cx="720000" cy="720000"/>
          </a:xfrm>
        </p:grpSpPr>
        <p:grpSp>
          <p:nvGrpSpPr>
            <p:cNvPr id="1222" name="Group 1221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278" name="Oval 127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9" name="Oval 127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0" name="Oval 127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1" name="Oval 128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2" name="Oval 128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3" name="Oval 128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4" name="Oval 128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5" name="Oval 128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3" name="Group 1222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270" name="Oval 126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1" name="Oval 127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2" name="Oval 127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3" name="Oval 127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4" name="Oval 127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5" name="Oval 127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6" name="Oval 127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7" name="Oval 127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4" name="Group 1223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262" name="Oval 126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3" name="Oval 126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4" name="Oval 126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5" name="Oval 126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6" name="Oval 126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7" name="Oval 126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8" name="Oval 126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9" name="Oval 126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5" name="Group 1224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254" name="Oval 125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55" name="Oval 125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6" name="Oval 125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7" name="Oval 125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8" name="Oval 125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9" name="Oval 125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0" name="Oval 125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1" name="Oval 126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6" name="Group 1225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246" name="Oval 124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7" name="Oval 124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8" name="Oval 124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9" name="Oval 124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0" name="Oval 124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1" name="Oval 125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2" name="Oval 125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3" name="Oval 125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7" name="Group 1226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238" name="Oval 123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9" name="Oval 123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0" name="Oval 123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1" name="Oval 124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2" name="Oval 124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3" name="Oval 124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4" name="Oval 124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5" name="Oval 124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8" name="Group 1227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230" name="Oval 122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1" name="Oval 123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2" name="Oval 123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3" name="Oval 123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4" name="Oval 123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5" name="Oval 123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6" name="Oval 123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7" name="Oval 123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229" name="Rectangle 1228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88" name="Group 1287"/>
          <p:cNvGrpSpPr/>
          <p:nvPr/>
        </p:nvGrpSpPr>
        <p:grpSpPr>
          <a:xfrm rot="10800000">
            <a:off x="9904589" y="2187998"/>
            <a:ext cx="720000" cy="720000"/>
            <a:chOff x="3322488" y="2028423"/>
            <a:chExt cx="720000" cy="720000"/>
          </a:xfrm>
        </p:grpSpPr>
        <p:grpSp>
          <p:nvGrpSpPr>
            <p:cNvPr id="1289" name="Group 1288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345" name="Oval 134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6" name="Oval 134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7" name="Oval 134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8" name="Oval 134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9" name="Oval 134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50" name="Oval 134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51" name="Oval 135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52" name="Oval 135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0" name="Group 1289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337" name="Oval 133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8" name="Oval 133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9" name="Oval 133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0" name="Oval 133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1" name="Oval 134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2" name="Oval 134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3" name="Oval 134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4" name="Oval 134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1" name="Group 1290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329" name="Oval 132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0" name="Oval 132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1" name="Oval 133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2" name="Oval 133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3" name="Oval 133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4" name="Oval 133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5" name="Oval 133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6" name="Oval 133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2" name="Group 1291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321" name="Oval 132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22" name="Oval 132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3" name="Oval 132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4" name="Oval 132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5" name="Oval 132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6" name="Oval 132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7" name="Oval 132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8" name="Oval 132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3" name="Group 1292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313" name="Oval 131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14" name="Oval 131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5" name="Oval 131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6" name="Oval 131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7" name="Oval 131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8" name="Oval 131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9" name="Oval 131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0" name="Oval 131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4" name="Group 1293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305" name="Oval 130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06" name="Oval 130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7" name="Oval 130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8" name="Oval 130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9" name="Oval 130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0" name="Oval 130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1" name="Oval 131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2" name="Oval 131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5" name="Group 1294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297" name="Oval 129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98" name="Oval 129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99" name="Oval 129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0" name="Oval 129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1" name="Oval 130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2" name="Oval 130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3" name="Oval 130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4" name="Oval 130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296" name="Rectangle 1295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53" name="Left Arrow 1352"/>
          <p:cNvSpPr/>
          <p:nvPr/>
        </p:nvSpPr>
        <p:spPr>
          <a:xfrm>
            <a:off x="2208101" y="2968932"/>
            <a:ext cx="300214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4" name="Left Arrow 1353"/>
          <p:cNvSpPr/>
          <p:nvPr/>
        </p:nvSpPr>
        <p:spPr>
          <a:xfrm rot="10800000">
            <a:off x="2208100" y="1139960"/>
            <a:ext cx="3014454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6" name="Bent Arrow 1355"/>
          <p:cNvSpPr/>
          <p:nvPr/>
        </p:nvSpPr>
        <p:spPr>
          <a:xfrm>
            <a:off x="1702477" y="1136001"/>
            <a:ext cx="457200" cy="9835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58" name="Bent Arrow 1357"/>
          <p:cNvSpPr/>
          <p:nvPr/>
        </p:nvSpPr>
        <p:spPr>
          <a:xfrm rot="16200000">
            <a:off x="1414917" y="2401840"/>
            <a:ext cx="955364" cy="547336"/>
          </a:xfrm>
          <a:prstGeom prst="bentArrow">
            <a:avLst>
              <a:gd name="adj1" fmla="val 2326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59" name="Left Arrow 1358"/>
          <p:cNvSpPr/>
          <p:nvPr/>
        </p:nvSpPr>
        <p:spPr>
          <a:xfrm>
            <a:off x="7027927" y="2951234"/>
            <a:ext cx="351731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1" name="Left Arrow 1360"/>
          <p:cNvSpPr/>
          <p:nvPr/>
        </p:nvSpPr>
        <p:spPr>
          <a:xfrm rot="9649784">
            <a:off x="7027927" y="2062152"/>
            <a:ext cx="351731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2" name="Left Arrow 1361"/>
          <p:cNvSpPr/>
          <p:nvPr/>
        </p:nvSpPr>
        <p:spPr>
          <a:xfrm>
            <a:off x="7027927" y="1176260"/>
            <a:ext cx="351731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4" name="Rectangle 1363"/>
          <p:cNvSpPr>
            <a:spLocks noChangeAspect="1"/>
          </p:cNvSpPr>
          <p:nvPr/>
        </p:nvSpPr>
        <p:spPr>
          <a:xfrm>
            <a:off x="3853228" y="2076557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365" name="Rectangle 1364"/>
          <p:cNvSpPr>
            <a:spLocks noChangeAspect="1"/>
          </p:cNvSpPr>
          <p:nvPr/>
        </p:nvSpPr>
        <p:spPr>
          <a:xfrm>
            <a:off x="316918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433" name="Rectangle 1432"/>
          <p:cNvSpPr>
            <a:spLocks noChangeAspect="1"/>
          </p:cNvSpPr>
          <p:nvPr/>
        </p:nvSpPr>
        <p:spPr>
          <a:xfrm>
            <a:off x="464418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434" name="Rectangle 1433"/>
          <p:cNvSpPr>
            <a:spLocks noChangeAspect="1"/>
          </p:cNvSpPr>
          <p:nvPr/>
        </p:nvSpPr>
        <p:spPr>
          <a:xfrm>
            <a:off x="2445445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435" name="Rectangle 1434"/>
          <p:cNvSpPr>
            <a:spLocks noChangeAspect="1"/>
          </p:cNvSpPr>
          <p:nvPr/>
        </p:nvSpPr>
        <p:spPr>
          <a:xfrm>
            <a:off x="1703126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106" name="Rectangle 2105"/>
          <p:cNvSpPr>
            <a:spLocks noChangeAspect="1"/>
          </p:cNvSpPr>
          <p:nvPr/>
        </p:nvSpPr>
        <p:spPr>
          <a:xfrm>
            <a:off x="3864662" y="1346644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2107" name="Rectangle 2106"/>
          <p:cNvSpPr>
            <a:spLocks noChangeAspect="1"/>
          </p:cNvSpPr>
          <p:nvPr/>
        </p:nvSpPr>
        <p:spPr>
          <a:xfrm>
            <a:off x="3180616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  <p:sp>
        <p:nvSpPr>
          <p:cNvPr id="2108" name="Rectangle 2107"/>
          <p:cNvSpPr>
            <a:spLocks noChangeAspect="1"/>
          </p:cNvSpPr>
          <p:nvPr/>
        </p:nvSpPr>
        <p:spPr>
          <a:xfrm>
            <a:off x="4655616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</a:p>
        </p:txBody>
      </p:sp>
      <p:sp>
        <p:nvSpPr>
          <p:cNvPr id="2109" name="Rectangle 2108"/>
          <p:cNvSpPr>
            <a:spLocks noChangeAspect="1"/>
          </p:cNvSpPr>
          <p:nvPr/>
        </p:nvSpPr>
        <p:spPr>
          <a:xfrm>
            <a:off x="2456879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110" name="Rectangle 2109"/>
          <p:cNvSpPr>
            <a:spLocks noChangeAspect="1"/>
          </p:cNvSpPr>
          <p:nvPr/>
        </p:nvSpPr>
        <p:spPr>
          <a:xfrm>
            <a:off x="1714560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111" name="Rectangle 2110"/>
          <p:cNvSpPr>
            <a:spLocks noChangeAspect="1"/>
          </p:cNvSpPr>
          <p:nvPr/>
        </p:nvSpPr>
        <p:spPr>
          <a:xfrm>
            <a:off x="9187748" y="2076557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112" name="Rectangle 2111"/>
          <p:cNvSpPr>
            <a:spLocks noChangeAspect="1"/>
          </p:cNvSpPr>
          <p:nvPr/>
        </p:nvSpPr>
        <p:spPr>
          <a:xfrm>
            <a:off x="850370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113" name="Rectangle 2112"/>
          <p:cNvSpPr>
            <a:spLocks noChangeAspect="1"/>
          </p:cNvSpPr>
          <p:nvPr/>
        </p:nvSpPr>
        <p:spPr>
          <a:xfrm>
            <a:off x="997870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114" name="Rectangle 2113"/>
          <p:cNvSpPr>
            <a:spLocks noChangeAspect="1"/>
          </p:cNvSpPr>
          <p:nvPr/>
        </p:nvSpPr>
        <p:spPr>
          <a:xfrm>
            <a:off x="7779965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15" name="Rectangle 2114"/>
          <p:cNvSpPr>
            <a:spLocks noChangeAspect="1"/>
          </p:cNvSpPr>
          <p:nvPr/>
        </p:nvSpPr>
        <p:spPr>
          <a:xfrm>
            <a:off x="7037646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116" name="Rectangle 2115"/>
          <p:cNvSpPr>
            <a:spLocks noChangeAspect="1"/>
          </p:cNvSpPr>
          <p:nvPr/>
        </p:nvSpPr>
        <p:spPr>
          <a:xfrm>
            <a:off x="9185783" y="1352569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117" name="Rectangle 2116"/>
          <p:cNvSpPr>
            <a:spLocks noChangeAspect="1"/>
          </p:cNvSpPr>
          <p:nvPr/>
        </p:nvSpPr>
        <p:spPr>
          <a:xfrm>
            <a:off x="8501737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  <p:sp>
        <p:nvSpPr>
          <p:cNvPr id="2118" name="Rectangle 2117"/>
          <p:cNvSpPr>
            <a:spLocks noChangeAspect="1"/>
          </p:cNvSpPr>
          <p:nvPr/>
        </p:nvSpPr>
        <p:spPr>
          <a:xfrm>
            <a:off x="9976737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119" name="Rectangle 2118"/>
          <p:cNvSpPr>
            <a:spLocks noChangeAspect="1"/>
          </p:cNvSpPr>
          <p:nvPr/>
        </p:nvSpPr>
        <p:spPr>
          <a:xfrm>
            <a:off x="7778000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2120" name="Rectangle 2119"/>
          <p:cNvSpPr>
            <a:spLocks noChangeAspect="1"/>
          </p:cNvSpPr>
          <p:nvPr/>
        </p:nvSpPr>
        <p:spPr>
          <a:xfrm>
            <a:off x="7035681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</a:p>
        </p:txBody>
      </p:sp>
      <p:sp>
        <p:nvSpPr>
          <p:cNvPr id="2121" name="TextBox 2120"/>
          <p:cNvSpPr txBox="1"/>
          <p:nvPr/>
        </p:nvSpPr>
        <p:spPr>
          <a:xfrm>
            <a:off x="5315347" y="28986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DIN</a:t>
            </a:r>
          </a:p>
        </p:txBody>
      </p:sp>
      <p:sp>
        <p:nvSpPr>
          <p:cNvPr id="2122" name="TextBox 2121"/>
          <p:cNvSpPr txBox="1"/>
          <p:nvPr/>
        </p:nvSpPr>
        <p:spPr>
          <a:xfrm>
            <a:off x="10620504" y="23633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DIN</a:t>
            </a:r>
          </a:p>
        </p:txBody>
      </p:sp>
      <p:grpSp>
        <p:nvGrpSpPr>
          <p:cNvPr id="2247" name="Group 2246"/>
          <p:cNvGrpSpPr/>
          <p:nvPr/>
        </p:nvGrpSpPr>
        <p:grpSpPr>
          <a:xfrm>
            <a:off x="1538366" y="4613435"/>
            <a:ext cx="1145105" cy="1145105"/>
            <a:chOff x="5157303" y="4839465"/>
            <a:chExt cx="1145105" cy="1145105"/>
          </a:xfrm>
        </p:grpSpPr>
        <p:sp>
          <p:nvSpPr>
            <p:cNvPr id="2180" name="Oval 2179"/>
            <p:cNvSpPr/>
            <p:nvPr/>
          </p:nvSpPr>
          <p:spPr>
            <a:xfrm rot="10800000">
              <a:off x="6139017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1" name="Oval 2180"/>
            <p:cNvSpPr/>
            <p:nvPr/>
          </p:nvSpPr>
          <p:spPr>
            <a:xfrm rot="10800000">
              <a:off x="6013811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2" name="Oval 2181"/>
            <p:cNvSpPr/>
            <p:nvPr/>
          </p:nvSpPr>
          <p:spPr>
            <a:xfrm rot="10800000">
              <a:off x="5888605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3" name="Oval 2182"/>
            <p:cNvSpPr/>
            <p:nvPr/>
          </p:nvSpPr>
          <p:spPr>
            <a:xfrm rot="10800000">
              <a:off x="5763399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4" name="Oval 2183"/>
            <p:cNvSpPr/>
            <p:nvPr/>
          </p:nvSpPr>
          <p:spPr>
            <a:xfrm rot="10800000">
              <a:off x="5638192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5" name="Oval 2184"/>
            <p:cNvSpPr/>
            <p:nvPr/>
          </p:nvSpPr>
          <p:spPr>
            <a:xfrm rot="10800000">
              <a:off x="5512986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6" name="Oval 2185"/>
            <p:cNvSpPr/>
            <p:nvPr/>
          </p:nvSpPr>
          <p:spPr>
            <a:xfrm rot="10800000">
              <a:off x="5387780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7" name="Oval 2186"/>
            <p:cNvSpPr/>
            <p:nvPr/>
          </p:nvSpPr>
          <p:spPr>
            <a:xfrm rot="10800000">
              <a:off x="5262574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2" name="Oval 2171"/>
            <p:cNvSpPr/>
            <p:nvPr/>
          </p:nvSpPr>
          <p:spPr>
            <a:xfrm rot="10800000">
              <a:off x="6139017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3" name="Oval 2172"/>
            <p:cNvSpPr/>
            <p:nvPr/>
          </p:nvSpPr>
          <p:spPr>
            <a:xfrm rot="10800000">
              <a:off x="6013811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4" name="Oval 2173"/>
            <p:cNvSpPr/>
            <p:nvPr/>
          </p:nvSpPr>
          <p:spPr>
            <a:xfrm rot="10800000">
              <a:off x="5888605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5" name="Oval 2174"/>
            <p:cNvSpPr/>
            <p:nvPr/>
          </p:nvSpPr>
          <p:spPr>
            <a:xfrm rot="10800000">
              <a:off x="5763399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6" name="Oval 2175"/>
            <p:cNvSpPr/>
            <p:nvPr/>
          </p:nvSpPr>
          <p:spPr>
            <a:xfrm rot="10800000">
              <a:off x="5638192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7" name="Oval 2176"/>
            <p:cNvSpPr/>
            <p:nvPr/>
          </p:nvSpPr>
          <p:spPr>
            <a:xfrm rot="10800000">
              <a:off x="5512986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8" name="Oval 2177"/>
            <p:cNvSpPr/>
            <p:nvPr/>
          </p:nvSpPr>
          <p:spPr>
            <a:xfrm rot="10800000">
              <a:off x="5387780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9" name="Oval 2178"/>
            <p:cNvSpPr/>
            <p:nvPr/>
          </p:nvSpPr>
          <p:spPr>
            <a:xfrm rot="10800000">
              <a:off x="5262574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4" name="Oval 2163"/>
            <p:cNvSpPr/>
            <p:nvPr/>
          </p:nvSpPr>
          <p:spPr>
            <a:xfrm rot="10800000">
              <a:off x="6139017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5" name="Oval 2164"/>
            <p:cNvSpPr/>
            <p:nvPr/>
          </p:nvSpPr>
          <p:spPr>
            <a:xfrm rot="10800000">
              <a:off x="6013811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6" name="Oval 2165"/>
            <p:cNvSpPr/>
            <p:nvPr/>
          </p:nvSpPr>
          <p:spPr>
            <a:xfrm rot="10800000">
              <a:off x="5888605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7" name="Oval 2166"/>
            <p:cNvSpPr/>
            <p:nvPr/>
          </p:nvSpPr>
          <p:spPr>
            <a:xfrm rot="10800000">
              <a:off x="5763399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8" name="Oval 2167"/>
            <p:cNvSpPr/>
            <p:nvPr/>
          </p:nvSpPr>
          <p:spPr>
            <a:xfrm rot="10800000">
              <a:off x="5638192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9" name="Oval 2168"/>
            <p:cNvSpPr/>
            <p:nvPr/>
          </p:nvSpPr>
          <p:spPr>
            <a:xfrm rot="10800000">
              <a:off x="5512986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0" name="Oval 2169"/>
            <p:cNvSpPr/>
            <p:nvPr/>
          </p:nvSpPr>
          <p:spPr>
            <a:xfrm rot="10800000">
              <a:off x="5387780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1" name="Oval 2170"/>
            <p:cNvSpPr/>
            <p:nvPr/>
          </p:nvSpPr>
          <p:spPr>
            <a:xfrm rot="10800000">
              <a:off x="5262574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6" name="Oval 2155"/>
            <p:cNvSpPr/>
            <p:nvPr/>
          </p:nvSpPr>
          <p:spPr>
            <a:xfrm rot="10800000">
              <a:off x="6139017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7" name="Oval 2156"/>
            <p:cNvSpPr/>
            <p:nvPr/>
          </p:nvSpPr>
          <p:spPr>
            <a:xfrm rot="10800000">
              <a:off x="6013811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8" name="Oval 2157"/>
            <p:cNvSpPr/>
            <p:nvPr/>
          </p:nvSpPr>
          <p:spPr>
            <a:xfrm rot="10800000">
              <a:off x="5888605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9" name="Oval 2158"/>
            <p:cNvSpPr/>
            <p:nvPr/>
          </p:nvSpPr>
          <p:spPr>
            <a:xfrm rot="10800000">
              <a:off x="5763399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0" name="Oval 2159"/>
            <p:cNvSpPr/>
            <p:nvPr/>
          </p:nvSpPr>
          <p:spPr>
            <a:xfrm rot="10800000">
              <a:off x="5638192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1" name="Oval 2160"/>
            <p:cNvSpPr/>
            <p:nvPr/>
          </p:nvSpPr>
          <p:spPr>
            <a:xfrm rot="10800000">
              <a:off x="5512986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2" name="Oval 2161"/>
            <p:cNvSpPr/>
            <p:nvPr/>
          </p:nvSpPr>
          <p:spPr>
            <a:xfrm rot="10800000">
              <a:off x="5387780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3" name="Oval 2162"/>
            <p:cNvSpPr/>
            <p:nvPr/>
          </p:nvSpPr>
          <p:spPr>
            <a:xfrm rot="10800000">
              <a:off x="5262574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8" name="Oval 2147"/>
            <p:cNvSpPr/>
            <p:nvPr/>
          </p:nvSpPr>
          <p:spPr>
            <a:xfrm rot="10800000">
              <a:off x="6139017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9" name="Oval 2148"/>
            <p:cNvSpPr/>
            <p:nvPr/>
          </p:nvSpPr>
          <p:spPr>
            <a:xfrm rot="10800000">
              <a:off x="6013811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0" name="Oval 2149"/>
            <p:cNvSpPr/>
            <p:nvPr/>
          </p:nvSpPr>
          <p:spPr>
            <a:xfrm rot="10800000">
              <a:off x="5888605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1" name="Oval 2150"/>
            <p:cNvSpPr/>
            <p:nvPr/>
          </p:nvSpPr>
          <p:spPr>
            <a:xfrm rot="10800000">
              <a:off x="5763399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2" name="Oval 2151"/>
            <p:cNvSpPr/>
            <p:nvPr/>
          </p:nvSpPr>
          <p:spPr>
            <a:xfrm rot="10800000">
              <a:off x="5638192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3" name="Oval 2152"/>
            <p:cNvSpPr/>
            <p:nvPr/>
          </p:nvSpPr>
          <p:spPr>
            <a:xfrm rot="10800000">
              <a:off x="5512986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4" name="Oval 2153"/>
            <p:cNvSpPr/>
            <p:nvPr/>
          </p:nvSpPr>
          <p:spPr>
            <a:xfrm rot="10800000">
              <a:off x="5387780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5" name="Oval 2154"/>
            <p:cNvSpPr/>
            <p:nvPr/>
          </p:nvSpPr>
          <p:spPr>
            <a:xfrm rot="10800000">
              <a:off x="5262574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0" name="Oval 2139"/>
            <p:cNvSpPr/>
            <p:nvPr/>
          </p:nvSpPr>
          <p:spPr>
            <a:xfrm rot="10800000">
              <a:off x="6139017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1" name="Oval 2140"/>
            <p:cNvSpPr/>
            <p:nvPr/>
          </p:nvSpPr>
          <p:spPr>
            <a:xfrm rot="10800000">
              <a:off x="6013811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2" name="Oval 2141"/>
            <p:cNvSpPr/>
            <p:nvPr/>
          </p:nvSpPr>
          <p:spPr>
            <a:xfrm rot="10800000">
              <a:off x="5888605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3" name="Oval 2142"/>
            <p:cNvSpPr/>
            <p:nvPr/>
          </p:nvSpPr>
          <p:spPr>
            <a:xfrm rot="10800000">
              <a:off x="5763399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4" name="Oval 2143"/>
            <p:cNvSpPr/>
            <p:nvPr/>
          </p:nvSpPr>
          <p:spPr>
            <a:xfrm rot="10800000">
              <a:off x="5638192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5" name="Oval 2144"/>
            <p:cNvSpPr/>
            <p:nvPr/>
          </p:nvSpPr>
          <p:spPr>
            <a:xfrm rot="10800000">
              <a:off x="5512986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6" name="Oval 2145"/>
            <p:cNvSpPr/>
            <p:nvPr/>
          </p:nvSpPr>
          <p:spPr>
            <a:xfrm rot="10800000">
              <a:off x="5387780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7" name="Oval 2146"/>
            <p:cNvSpPr/>
            <p:nvPr/>
          </p:nvSpPr>
          <p:spPr>
            <a:xfrm rot="10800000">
              <a:off x="5262574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2" name="Oval 2131"/>
            <p:cNvSpPr/>
            <p:nvPr/>
          </p:nvSpPr>
          <p:spPr>
            <a:xfrm rot="10800000">
              <a:off x="6139017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3" name="Oval 2132"/>
            <p:cNvSpPr/>
            <p:nvPr/>
          </p:nvSpPr>
          <p:spPr>
            <a:xfrm rot="10800000">
              <a:off x="6013811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4" name="Oval 2133"/>
            <p:cNvSpPr/>
            <p:nvPr/>
          </p:nvSpPr>
          <p:spPr>
            <a:xfrm rot="10800000">
              <a:off x="5888605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5" name="Oval 2134"/>
            <p:cNvSpPr/>
            <p:nvPr/>
          </p:nvSpPr>
          <p:spPr>
            <a:xfrm rot="10800000">
              <a:off x="5763399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6" name="Oval 2135"/>
            <p:cNvSpPr/>
            <p:nvPr/>
          </p:nvSpPr>
          <p:spPr>
            <a:xfrm rot="10800000">
              <a:off x="5638192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7" name="Oval 2136"/>
            <p:cNvSpPr/>
            <p:nvPr/>
          </p:nvSpPr>
          <p:spPr>
            <a:xfrm rot="10800000">
              <a:off x="5512986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8" name="Oval 2137"/>
            <p:cNvSpPr/>
            <p:nvPr/>
          </p:nvSpPr>
          <p:spPr>
            <a:xfrm rot="10800000">
              <a:off x="5387780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9" name="Oval 2138"/>
            <p:cNvSpPr/>
            <p:nvPr/>
          </p:nvSpPr>
          <p:spPr>
            <a:xfrm rot="10800000">
              <a:off x="5262574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1" name="Rectangle 2130"/>
            <p:cNvSpPr>
              <a:spLocks noChangeAspect="1"/>
            </p:cNvSpPr>
            <p:nvPr/>
          </p:nvSpPr>
          <p:spPr>
            <a:xfrm rot="10800000">
              <a:off x="5157303" y="4839465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48" name="Group 2247"/>
          <p:cNvGrpSpPr/>
          <p:nvPr/>
        </p:nvGrpSpPr>
        <p:grpSpPr>
          <a:xfrm rot="16200000">
            <a:off x="3067392" y="4613436"/>
            <a:ext cx="1145105" cy="1145105"/>
            <a:chOff x="5157303" y="4839465"/>
            <a:chExt cx="1145105" cy="1145105"/>
          </a:xfrm>
        </p:grpSpPr>
        <p:sp>
          <p:nvSpPr>
            <p:cNvPr id="2249" name="Oval 2248"/>
            <p:cNvSpPr/>
            <p:nvPr/>
          </p:nvSpPr>
          <p:spPr>
            <a:xfrm rot="10800000">
              <a:off x="6139017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0" name="Oval 2249"/>
            <p:cNvSpPr/>
            <p:nvPr/>
          </p:nvSpPr>
          <p:spPr>
            <a:xfrm rot="10800000">
              <a:off x="6013811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1" name="Oval 2250"/>
            <p:cNvSpPr/>
            <p:nvPr/>
          </p:nvSpPr>
          <p:spPr>
            <a:xfrm rot="10800000">
              <a:off x="5888605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2" name="Oval 2251"/>
            <p:cNvSpPr/>
            <p:nvPr/>
          </p:nvSpPr>
          <p:spPr>
            <a:xfrm rot="10800000">
              <a:off x="5763399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3" name="Oval 2252"/>
            <p:cNvSpPr/>
            <p:nvPr/>
          </p:nvSpPr>
          <p:spPr>
            <a:xfrm rot="10800000">
              <a:off x="5638192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4" name="Oval 2253"/>
            <p:cNvSpPr/>
            <p:nvPr/>
          </p:nvSpPr>
          <p:spPr>
            <a:xfrm rot="10800000">
              <a:off x="5512986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5" name="Oval 2254"/>
            <p:cNvSpPr/>
            <p:nvPr/>
          </p:nvSpPr>
          <p:spPr>
            <a:xfrm rot="10800000">
              <a:off x="5387780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6" name="Oval 2255"/>
            <p:cNvSpPr/>
            <p:nvPr/>
          </p:nvSpPr>
          <p:spPr>
            <a:xfrm rot="10800000">
              <a:off x="5262574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7" name="Oval 2256"/>
            <p:cNvSpPr/>
            <p:nvPr/>
          </p:nvSpPr>
          <p:spPr>
            <a:xfrm rot="10800000">
              <a:off x="6139017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8" name="Oval 2257"/>
            <p:cNvSpPr/>
            <p:nvPr/>
          </p:nvSpPr>
          <p:spPr>
            <a:xfrm rot="10800000">
              <a:off x="6013811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9" name="Oval 2258"/>
            <p:cNvSpPr/>
            <p:nvPr/>
          </p:nvSpPr>
          <p:spPr>
            <a:xfrm rot="10800000">
              <a:off x="5888605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0" name="Oval 2259"/>
            <p:cNvSpPr/>
            <p:nvPr/>
          </p:nvSpPr>
          <p:spPr>
            <a:xfrm rot="10800000">
              <a:off x="5763399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1" name="Oval 2260"/>
            <p:cNvSpPr/>
            <p:nvPr/>
          </p:nvSpPr>
          <p:spPr>
            <a:xfrm rot="10800000">
              <a:off x="5638192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2" name="Oval 2261"/>
            <p:cNvSpPr/>
            <p:nvPr/>
          </p:nvSpPr>
          <p:spPr>
            <a:xfrm rot="10800000">
              <a:off x="5512986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3" name="Oval 2262"/>
            <p:cNvSpPr/>
            <p:nvPr/>
          </p:nvSpPr>
          <p:spPr>
            <a:xfrm rot="10800000">
              <a:off x="5387780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4" name="Oval 2263"/>
            <p:cNvSpPr/>
            <p:nvPr/>
          </p:nvSpPr>
          <p:spPr>
            <a:xfrm rot="10800000">
              <a:off x="5262574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5" name="Oval 2264"/>
            <p:cNvSpPr/>
            <p:nvPr/>
          </p:nvSpPr>
          <p:spPr>
            <a:xfrm rot="10800000">
              <a:off x="6139017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6" name="Oval 2265"/>
            <p:cNvSpPr/>
            <p:nvPr/>
          </p:nvSpPr>
          <p:spPr>
            <a:xfrm rot="10800000">
              <a:off x="6013811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7" name="Oval 2266"/>
            <p:cNvSpPr/>
            <p:nvPr/>
          </p:nvSpPr>
          <p:spPr>
            <a:xfrm rot="10800000">
              <a:off x="5888605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8" name="Oval 2267"/>
            <p:cNvSpPr/>
            <p:nvPr/>
          </p:nvSpPr>
          <p:spPr>
            <a:xfrm rot="10800000">
              <a:off x="5763399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9" name="Oval 2268"/>
            <p:cNvSpPr/>
            <p:nvPr/>
          </p:nvSpPr>
          <p:spPr>
            <a:xfrm rot="10800000">
              <a:off x="5638192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0" name="Oval 2269"/>
            <p:cNvSpPr/>
            <p:nvPr/>
          </p:nvSpPr>
          <p:spPr>
            <a:xfrm rot="10800000">
              <a:off x="5512986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1" name="Oval 2270"/>
            <p:cNvSpPr/>
            <p:nvPr/>
          </p:nvSpPr>
          <p:spPr>
            <a:xfrm rot="10800000">
              <a:off x="5387780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2" name="Oval 2271"/>
            <p:cNvSpPr/>
            <p:nvPr/>
          </p:nvSpPr>
          <p:spPr>
            <a:xfrm rot="10800000">
              <a:off x="5262574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3" name="Oval 2272"/>
            <p:cNvSpPr/>
            <p:nvPr/>
          </p:nvSpPr>
          <p:spPr>
            <a:xfrm rot="10800000">
              <a:off x="6139017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4" name="Oval 2273"/>
            <p:cNvSpPr/>
            <p:nvPr/>
          </p:nvSpPr>
          <p:spPr>
            <a:xfrm rot="10800000">
              <a:off x="6013811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5" name="Oval 2274"/>
            <p:cNvSpPr/>
            <p:nvPr/>
          </p:nvSpPr>
          <p:spPr>
            <a:xfrm rot="10800000">
              <a:off x="5888605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6" name="Oval 2275"/>
            <p:cNvSpPr/>
            <p:nvPr/>
          </p:nvSpPr>
          <p:spPr>
            <a:xfrm rot="10800000">
              <a:off x="5763399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7" name="Oval 2276"/>
            <p:cNvSpPr/>
            <p:nvPr/>
          </p:nvSpPr>
          <p:spPr>
            <a:xfrm rot="10800000">
              <a:off x="5638192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8" name="Oval 2277"/>
            <p:cNvSpPr/>
            <p:nvPr/>
          </p:nvSpPr>
          <p:spPr>
            <a:xfrm rot="10800000">
              <a:off x="5512986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9" name="Oval 2278"/>
            <p:cNvSpPr/>
            <p:nvPr/>
          </p:nvSpPr>
          <p:spPr>
            <a:xfrm rot="10800000">
              <a:off x="5387780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0" name="Oval 2279"/>
            <p:cNvSpPr/>
            <p:nvPr/>
          </p:nvSpPr>
          <p:spPr>
            <a:xfrm rot="10800000">
              <a:off x="5262574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1" name="Oval 2280"/>
            <p:cNvSpPr/>
            <p:nvPr/>
          </p:nvSpPr>
          <p:spPr>
            <a:xfrm rot="10800000">
              <a:off x="6139017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2" name="Oval 2281"/>
            <p:cNvSpPr/>
            <p:nvPr/>
          </p:nvSpPr>
          <p:spPr>
            <a:xfrm rot="10800000">
              <a:off x="6013811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3" name="Oval 2282"/>
            <p:cNvSpPr/>
            <p:nvPr/>
          </p:nvSpPr>
          <p:spPr>
            <a:xfrm rot="10800000">
              <a:off x="5888605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4" name="Oval 2283"/>
            <p:cNvSpPr/>
            <p:nvPr/>
          </p:nvSpPr>
          <p:spPr>
            <a:xfrm rot="10800000">
              <a:off x="5763399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5" name="Oval 2284"/>
            <p:cNvSpPr/>
            <p:nvPr/>
          </p:nvSpPr>
          <p:spPr>
            <a:xfrm rot="10800000">
              <a:off x="5638192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6" name="Oval 2285"/>
            <p:cNvSpPr/>
            <p:nvPr/>
          </p:nvSpPr>
          <p:spPr>
            <a:xfrm rot="10800000">
              <a:off x="5512986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7" name="Oval 2286"/>
            <p:cNvSpPr/>
            <p:nvPr/>
          </p:nvSpPr>
          <p:spPr>
            <a:xfrm rot="10800000">
              <a:off x="5387780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8" name="Oval 2287"/>
            <p:cNvSpPr/>
            <p:nvPr/>
          </p:nvSpPr>
          <p:spPr>
            <a:xfrm rot="10800000">
              <a:off x="5262574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9" name="Oval 2288"/>
            <p:cNvSpPr/>
            <p:nvPr/>
          </p:nvSpPr>
          <p:spPr>
            <a:xfrm rot="10800000">
              <a:off x="6139017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0" name="Oval 2289"/>
            <p:cNvSpPr/>
            <p:nvPr/>
          </p:nvSpPr>
          <p:spPr>
            <a:xfrm rot="10800000">
              <a:off x="6013811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1" name="Oval 2290"/>
            <p:cNvSpPr/>
            <p:nvPr/>
          </p:nvSpPr>
          <p:spPr>
            <a:xfrm rot="10800000">
              <a:off x="5888605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2" name="Oval 2291"/>
            <p:cNvSpPr/>
            <p:nvPr/>
          </p:nvSpPr>
          <p:spPr>
            <a:xfrm rot="10800000">
              <a:off x="5763399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3" name="Oval 2292"/>
            <p:cNvSpPr/>
            <p:nvPr/>
          </p:nvSpPr>
          <p:spPr>
            <a:xfrm rot="10800000">
              <a:off x="5638192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4" name="Oval 2293"/>
            <p:cNvSpPr/>
            <p:nvPr/>
          </p:nvSpPr>
          <p:spPr>
            <a:xfrm rot="10800000">
              <a:off x="5512986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5" name="Oval 2294"/>
            <p:cNvSpPr/>
            <p:nvPr/>
          </p:nvSpPr>
          <p:spPr>
            <a:xfrm rot="10800000">
              <a:off x="5387780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6" name="Oval 2295"/>
            <p:cNvSpPr/>
            <p:nvPr/>
          </p:nvSpPr>
          <p:spPr>
            <a:xfrm rot="10800000">
              <a:off x="5262574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7" name="Oval 2296"/>
            <p:cNvSpPr/>
            <p:nvPr/>
          </p:nvSpPr>
          <p:spPr>
            <a:xfrm rot="10800000">
              <a:off x="6139017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98" name="Oval 2297"/>
            <p:cNvSpPr/>
            <p:nvPr/>
          </p:nvSpPr>
          <p:spPr>
            <a:xfrm rot="10800000">
              <a:off x="6013811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9" name="Oval 2298"/>
            <p:cNvSpPr/>
            <p:nvPr/>
          </p:nvSpPr>
          <p:spPr>
            <a:xfrm rot="10800000">
              <a:off x="5888605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0" name="Oval 2299"/>
            <p:cNvSpPr/>
            <p:nvPr/>
          </p:nvSpPr>
          <p:spPr>
            <a:xfrm rot="10800000">
              <a:off x="5763399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1" name="Oval 2300"/>
            <p:cNvSpPr/>
            <p:nvPr/>
          </p:nvSpPr>
          <p:spPr>
            <a:xfrm rot="10800000">
              <a:off x="5638192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2" name="Oval 2301"/>
            <p:cNvSpPr/>
            <p:nvPr/>
          </p:nvSpPr>
          <p:spPr>
            <a:xfrm rot="10800000">
              <a:off x="5512986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3" name="Oval 2302"/>
            <p:cNvSpPr/>
            <p:nvPr/>
          </p:nvSpPr>
          <p:spPr>
            <a:xfrm rot="10800000">
              <a:off x="5387780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4" name="Oval 2303"/>
            <p:cNvSpPr/>
            <p:nvPr/>
          </p:nvSpPr>
          <p:spPr>
            <a:xfrm rot="10800000">
              <a:off x="5262574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5" name="Rectangle 2304"/>
            <p:cNvSpPr>
              <a:spLocks noChangeAspect="1"/>
            </p:cNvSpPr>
            <p:nvPr/>
          </p:nvSpPr>
          <p:spPr>
            <a:xfrm rot="10800000">
              <a:off x="5157303" y="4839465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68" name="Group 1467"/>
          <p:cNvGrpSpPr/>
          <p:nvPr/>
        </p:nvGrpSpPr>
        <p:grpSpPr>
          <a:xfrm>
            <a:off x="6816642" y="5063902"/>
            <a:ext cx="1145105" cy="1145105"/>
            <a:chOff x="1273561" y="2725529"/>
            <a:chExt cx="1145105" cy="1145105"/>
          </a:xfrm>
        </p:grpSpPr>
        <p:sp>
          <p:nvSpPr>
            <p:cNvPr id="1469" name="Oval 1468"/>
            <p:cNvSpPr/>
            <p:nvPr/>
          </p:nvSpPr>
          <p:spPr>
            <a:xfrm rot="10800000">
              <a:off x="2283523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0" name="Oval 1469"/>
            <p:cNvSpPr/>
            <p:nvPr/>
          </p:nvSpPr>
          <p:spPr>
            <a:xfrm rot="10800000">
              <a:off x="2148230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1" name="Oval 1470"/>
            <p:cNvSpPr/>
            <p:nvPr/>
          </p:nvSpPr>
          <p:spPr>
            <a:xfrm rot="10800000">
              <a:off x="2012935" y="372483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2" name="Oval 1471"/>
            <p:cNvSpPr/>
            <p:nvPr/>
          </p:nvSpPr>
          <p:spPr>
            <a:xfrm rot="10800000">
              <a:off x="1877640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3" name="Oval 1472"/>
            <p:cNvSpPr/>
            <p:nvPr/>
          </p:nvSpPr>
          <p:spPr>
            <a:xfrm rot="10800000">
              <a:off x="1742345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4" name="Oval 1473"/>
            <p:cNvSpPr/>
            <p:nvPr/>
          </p:nvSpPr>
          <p:spPr>
            <a:xfrm rot="10800000">
              <a:off x="1607050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5" name="Oval 1474"/>
            <p:cNvSpPr/>
            <p:nvPr/>
          </p:nvSpPr>
          <p:spPr>
            <a:xfrm rot="10800000">
              <a:off x="1471755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6" name="Oval 1475"/>
            <p:cNvSpPr/>
            <p:nvPr/>
          </p:nvSpPr>
          <p:spPr>
            <a:xfrm rot="10800000">
              <a:off x="1336460" y="372483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7" name="Oval 1476"/>
            <p:cNvSpPr/>
            <p:nvPr/>
          </p:nvSpPr>
          <p:spPr>
            <a:xfrm rot="10800000">
              <a:off x="2283523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8" name="Oval 1477"/>
            <p:cNvSpPr/>
            <p:nvPr/>
          </p:nvSpPr>
          <p:spPr>
            <a:xfrm rot="10800000">
              <a:off x="2148230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79" name="Oval 1478"/>
            <p:cNvSpPr/>
            <p:nvPr/>
          </p:nvSpPr>
          <p:spPr>
            <a:xfrm rot="10800000">
              <a:off x="2012935" y="357017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0" name="Oval 1479"/>
            <p:cNvSpPr/>
            <p:nvPr/>
          </p:nvSpPr>
          <p:spPr>
            <a:xfrm rot="10800000">
              <a:off x="1877640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1" name="Oval 1480"/>
            <p:cNvSpPr/>
            <p:nvPr/>
          </p:nvSpPr>
          <p:spPr>
            <a:xfrm rot="10800000">
              <a:off x="1742345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2" name="Oval 1481"/>
            <p:cNvSpPr/>
            <p:nvPr/>
          </p:nvSpPr>
          <p:spPr>
            <a:xfrm rot="10800000">
              <a:off x="1607050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3" name="Oval 1482"/>
            <p:cNvSpPr/>
            <p:nvPr/>
          </p:nvSpPr>
          <p:spPr>
            <a:xfrm rot="10800000">
              <a:off x="1471755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4" name="Oval 1483"/>
            <p:cNvSpPr/>
            <p:nvPr/>
          </p:nvSpPr>
          <p:spPr>
            <a:xfrm rot="10800000">
              <a:off x="1336460" y="357017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5" name="Oval 1484"/>
            <p:cNvSpPr/>
            <p:nvPr/>
          </p:nvSpPr>
          <p:spPr>
            <a:xfrm rot="10800000">
              <a:off x="2283523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6" name="Oval 1485"/>
            <p:cNvSpPr/>
            <p:nvPr/>
          </p:nvSpPr>
          <p:spPr>
            <a:xfrm rot="10800000">
              <a:off x="2148230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7" name="Oval 1486"/>
            <p:cNvSpPr/>
            <p:nvPr/>
          </p:nvSpPr>
          <p:spPr>
            <a:xfrm rot="10800000">
              <a:off x="2012935" y="341552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8" name="Oval 1487"/>
            <p:cNvSpPr/>
            <p:nvPr/>
          </p:nvSpPr>
          <p:spPr>
            <a:xfrm rot="10800000">
              <a:off x="1877640" y="341552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89" name="Oval 1488"/>
            <p:cNvSpPr/>
            <p:nvPr/>
          </p:nvSpPr>
          <p:spPr>
            <a:xfrm rot="10800000">
              <a:off x="1742345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0" name="Oval 1489"/>
            <p:cNvSpPr/>
            <p:nvPr/>
          </p:nvSpPr>
          <p:spPr>
            <a:xfrm rot="10800000">
              <a:off x="1607050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1" name="Oval 1490"/>
            <p:cNvSpPr/>
            <p:nvPr/>
          </p:nvSpPr>
          <p:spPr>
            <a:xfrm rot="10800000">
              <a:off x="1471755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2" name="Oval 1491"/>
            <p:cNvSpPr/>
            <p:nvPr/>
          </p:nvSpPr>
          <p:spPr>
            <a:xfrm rot="10800000">
              <a:off x="1336460" y="341552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3" name="Oval 1492"/>
            <p:cNvSpPr/>
            <p:nvPr/>
          </p:nvSpPr>
          <p:spPr>
            <a:xfrm rot="10800000">
              <a:off x="2283523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4" name="Oval 1493"/>
            <p:cNvSpPr/>
            <p:nvPr/>
          </p:nvSpPr>
          <p:spPr>
            <a:xfrm rot="10800000">
              <a:off x="2148230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5" name="Oval 1494"/>
            <p:cNvSpPr/>
            <p:nvPr/>
          </p:nvSpPr>
          <p:spPr>
            <a:xfrm rot="10800000">
              <a:off x="2012935" y="326086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6" name="Oval 1495"/>
            <p:cNvSpPr/>
            <p:nvPr/>
          </p:nvSpPr>
          <p:spPr>
            <a:xfrm rot="10800000">
              <a:off x="1877640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7" name="Oval 1496"/>
            <p:cNvSpPr/>
            <p:nvPr/>
          </p:nvSpPr>
          <p:spPr>
            <a:xfrm rot="10800000">
              <a:off x="1742345" y="326086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8" name="Oval 1497"/>
            <p:cNvSpPr/>
            <p:nvPr/>
          </p:nvSpPr>
          <p:spPr>
            <a:xfrm rot="10800000">
              <a:off x="1607050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99" name="Oval 1498"/>
            <p:cNvSpPr/>
            <p:nvPr/>
          </p:nvSpPr>
          <p:spPr>
            <a:xfrm rot="10800000">
              <a:off x="1471755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0" name="Oval 1499"/>
            <p:cNvSpPr/>
            <p:nvPr/>
          </p:nvSpPr>
          <p:spPr>
            <a:xfrm rot="10800000">
              <a:off x="1336460" y="326086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1" name="Oval 1500"/>
            <p:cNvSpPr/>
            <p:nvPr/>
          </p:nvSpPr>
          <p:spPr>
            <a:xfrm rot="10800000">
              <a:off x="2283523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2" name="Oval 1501"/>
            <p:cNvSpPr/>
            <p:nvPr/>
          </p:nvSpPr>
          <p:spPr>
            <a:xfrm rot="10800000">
              <a:off x="2148230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3" name="Oval 1502"/>
            <p:cNvSpPr/>
            <p:nvPr/>
          </p:nvSpPr>
          <p:spPr>
            <a:xfrm rot="10800000">
              <a:off x="2012935" y="310621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4" name="Oval 1503"/>
            <p:cNvSpPr/>
            <p:nvPr/>
          </p:nvSpPr>
          <p:spPr>
            <a:xfrm rot="10800000">
              <a:off x="1877640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5" name="Oval 1504"/>
            <p:cNvSpPr/>
            <p:nvPr/>
          </p:nvSpPr>
          <p:spPr>
            <a:xfrm rot="10800000">
              <a:off x="1742345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6" name="Oval 1505"/>
            <p:cNvSpPr/>
            <p:nvPr/>
          </p:nvSpPr>
          <p:spPr>
            <a:xfrm rot="10800000">
              <a:off x="1607050" y="310621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7" name="Oval 1506"/>
            <p:cNvSpPr/>
            <p:nvPr/>
          </p:nvSpPr>
          <p:spPr>
            <a:xfrm rot="10800000">
              <a:off x="1471755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8" name="Oval 1507"/>
            <p:cNvSpPr/>
            <p:nvPr/>
          </p:nvSpPr>
          <p:spPr>
            <a:xfrm rot="10800000">
              <a:off x="1336460" y="310621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09" name="Oval 1508"/>
            <p:cNvSpPr/>
            <p:nvPr/>
          </p:nvSpPr>
          <p:spPr>
            <a:xfrm rot="10800000">
              <a:off x="2283523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0" name="Oval 1509"/>
            <p:cNvSpPr/>
            <p:nvPr/>
          </p:nvSpPr>
          <p:spPr>
            <a:xfrm rot="10800000">
              <a:off x="2148230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1" name="Oval 1510"/>
            <p:cNvSpPr/>
            <p:nvPr/>
          </p:nvSpPr>
          <p:spPr>
            <a:xfrm rot="10800000">
              <a:off x="2012935" y="295155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2" name="Oval 1511"/>
            <p:cNvSpPr/>
            <p:nvPr/>
          </p:nvSpPr>
          <p:spPr>
            <a:xfrm rot="10800000">
              <a:off x="1877640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3" name="Oval 1512"/>
            <p:cNvSpPr/>
            <p:nvPr/>
          </p:nvSpPr>
          <p:spPr>
            <a:xfrm rot="10800000">
              <a:off x="1742345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4" name="Oval 1513"/>
            <p:cNvSpPr/>
            <p:nvPr/>
          </p:nvSpPr>
          <p:spPr>
            <a:xfrm rot="10800000">
              <a:off x="1607050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5" name="Oval 1514"/>
            <p:cNvSpPr/>
            <p:nvPr/>
          </p:nvSpPr>
          <p:spPr>
            <a:xfrm rot="10800000">
              <a:off x="1471755" y="295155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6" name="Oval 1515"/>
            <p:cNvSpPr/>
            <p:nvPr/>
          </p:nvSpPr>
          <p:spPr>
            <a:xfrm rot="10800000">
              <a:off x="1336460" y="295155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7" name="Oval 1516"/>
            <p:cNvSpPr/>
            <p:nvPr/>
          </p:nvSpPr>
          <p:spPr>
            <a:xfrm rot="10800000">
              <a:off x="2283523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8" name="Oval 1517"/>
            <p:cNvSpPr/>
            <p:nvPr/>
          </p:nvSpPr>
          <p:spPr>
            <a:xfrm rot="10800000">
              <a:off x="2148230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19" name="Oval 1518"/>
            <p:cNvSpPr/>
            <p:nvPr/>
          </p:nvSpPr>
          <p:spPr>
            <a:xfrm rot="10800000">
              <a:off x="2012935" y="279690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0" name="Oval 1519"/>
            <p:cNvSpPr/>
            <p:nvPr/>
          </p:nvSpPr>
          <p:spPr>
            <a:xfrm rot="10800000">
              <a:off x="1877640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1" name="Oval 1520"/>
            <p:cNvSpPr/>
            <p:nvPr/>
          </p:nvSpPr>
          <p:spPr>
            <a:xfrm rot="10800000">
              <a:off x="1742345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2" name="Oval 1521"/>
            <p:cNvSpPr/>
            <p:nvPr/>
          </p:nvSpPr>
          <p:spPr>
            <a:xfrm rot="10800000">
              <a:off x="1607050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3" name="Oval 1522"/>
            <p:cNvSpPr/>
            <p:nvPr/>
          </p:nvSpPr>
          <p:spPr>
            <a:xfrm rot="10800000">
              <a:off x="1471755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4" name="Oval 1523"/>
            <p:cNvSpPr/>
            <p:nvPr/>
          </p:nvSpPr>
          <p:spPr>
            <a:xfrm rot="10800000">
              <a:off x="1336460" y="279690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5" name="Rectangle 1524"/>
            <p:cNvSpPr>
              <a:spLocks noChangeAspect="1"/>
            </p:cNvSpPr>
            <p:nvPr/>
          </p:nvSpPr>
          <p:spPr>
            <a:xfrm rot="10800000">
              <a:off x="1273561" y="2725529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6" name="Group 1525"/>
          <p:cNvGrpSpPr/>
          <p:nvPr/>
        </p:nvGrpSpPr>
        <p:grpSpPr>
          <a:xfrm>
            <a:off x="8151375" y="3921490"/>
            <a:ext cx="2292540" cy="2294115"/>
            <a:chOff x="2608294" y="1583117"/>
            <a:chExt cx="2292540" cy="2294115"/>
          </a:xfrm>
        </p:grpSpPr>
        <p:sp>
          <p:nvSpPr>
            <p:cNvPr id="1527" name="Oval 1526"/>
            <p:cNvSpPr/>
            <p:nvPr/>
          </p:nvSpPr>
          <p:spPr>
            <a:xfrm rot="10800000">
              <a:off x="3619504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8" name="Oval 1527"/>
            <p:cNvSpPr/>
            <p:nvPr/>
          </p:nvSpPr>
          <p:spPr>
            <a:xfrm rot="10800000">
              <a:off x="348376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29" name="Oval 1528"/>
            <p:cNvSpPr/>
            <p:nvPr/>
          </p:nvSpPr>
          <p:spPr>
            <a:xfrm rot="10800000">
              <a:off x="334802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0" name="Oval 1529"/>
            <p:cNvSpPr/>
            <p:nvPr/>
          </p:nvSpPr>
          <p:spPr>
            <a:xfrm rot="10800000">
              <a:off x="321228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1" name="Oval 1530"/>
            <p:cNvSpPr/>
            <p:nvPr/>
          </p:nvSpPr>
          <p:spPr>
            <a:xfrm rot="10800000">
              <a:off x="307654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2" name="Oval 1531"/>
            <p:cNvSpPr/>
            <p:nvPr/>
          </p:nvSpPr>
          <p:spPr>
            <a:xfrm rot="10800000">
              <a:off x="294080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3" name="Oval 1532"/>
            <p:cNvSpPr/>
            <p:nvPr/>
          </p:nvSpPr>
          <p:spPr>
            <a:xfrm rot="10800000">
              <a:off x="2805061" y="373142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4" name="Oval 1533"/>
            <p:cNvSpPr/>
            <p:nvPr/>
          </p:nvSpPr>
          <p:spPr>
            <a:xfrm rot="10800000">
              <a:off x="2669321" y="373142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5" name="Oval 1534"/>
            <p:cNvSpPr/>
            <p:nvPr/>
          </p:nvSpPr>
          <p:spPr>
            <a:xfrm rot="10800000">
              <a:off x="3619504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6" name="Oval 1535"/>
            <p:cNvSpPr/>
            <p:nvPr/>
          </p:nvSpPr>
          <p:spPr>
            <a:xfrm rot="10800000">
              <a:off x="348376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7" name="Oval 1536"/>
            <p:cNvSpPr/>
            <p:nvPr/>
          </p:nvSpPr>
          <p:spPr>
            <a:xfrm rot="10800000">
              <a:off x="334802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8" name="Oval 1537"/>
            <p:cNvSpPr/>
            <p:nvPr/>
          </p:nvSpPr>
          <p:spPr>
            <a:xfrm rot="10800000">
              <a:off x="321228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39" name="Oval 1538"/>
            <p:cNvSpPr/>
            <p:nvPr/>
          </p:nvSpPr>
          <p:spPr>
            <a:xfrm rot="10800000">
              <a:off x="307654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0" name="Oval 1539"/>
            <p:cNvSpPr/>
            <p:nvPr/>
          </p:nvSpPr>
          <p:spPr>
            <a:xfrm rot="10800000">
              <a:off x="294080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1" name="Oval 1540"/>
            <p:cNvSpPr/>
            <p:nvPr/>
          </p:nvSpPr>
          <p:spPr>
            <a:xfrm rot="10800000">
              <a:off x="2805061" y="357677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2" name="Oval 1541"/>
            <p:cNvSpPr/>
            <p:nvPr/>
          </p:nvSpPr>
          <p:spPr>
            <a:xfrm rot="10800000">
              <a:off x="2669321" y="357677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3" name="Oval 1542"/>
            <p:cNvSpPr/>
            <p:nvPr/>
          </p:nvSpPr>
          <p:spPr>
            <a:xfrm rot="10800000">
              <a:off x="3619504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4" name="Oval 1543"/>
            <p:cNvSpPr/>
            <p:nvPr/>
          </p:nvSpPr>
          <p:spPr>
            <a:xfrm rot="10800000">
              <a:off x="348376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5" name="Oval 1544"/>
            <p:cNvSpPr/>
            <p:nvPr/>
          </p:nvSpPr>
          <p:spPr>
            <a:xfrm rot="10800000">
              <a:off x="334802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6" name="Oval 1545"/>
            <p:cNvSpPr/>
            <p:nvPr/>
          </p:nvSpPr>
          <p:spPr>
            <a:xfrm rot="10800000">
              <a:off x="321228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7" name="Oval 1546"/>
            <p:cNvSpPr/>
            <p:nvPr/>
          </p:nvSpPr>
          <p:spPr>
            <a:xfrm rot="10800000">
              <a:off x="307654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8" name="Oval 1547"/>
            <p:cNvSpPr/>
            <p:nvPr/>
          </p:nvSpPr>
          <p:spPr>
            <a:xfrm rot="10800000">
              <a:off x="294080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49" name="Oval 1548"/>
            <p:cNvSpPr/>
            <p:nvPr/>
          </p:nvSpPr>
          <p:spPr>
            <a:xfrm rot="10800000">
              <a:off x="2805061" y="34221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0" name="Oval 1549"/>
            <p:cNvSpPr/>
            <p:nvPr/>
          </p:nvSpPr>
          <p:spPr>
            <a:xfrm rot="10800000">
              <a:off x="2669321" y="34221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1" name="Oval 1550"/>
            <p:cNvSpPr/>
            <p:nvPr/>
          </p:nvSpPr>
          <p:spPr>
            <a:xfrm rot="10800000">
              <a:off x="3619504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2" name="Oval 1551"/>
            <p:cNvSpPr/>
            <p:nvPr/>
          </p:nvSpPr>
          <p:spPr>
            <a:xfrm rot="10800000">
              <a:off x="348376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3" name="Oval 1552"/>
            <p:cNvSpPr/>
            <p:nvPr/>
          </p:nvSpPr>
          <p:spPr>
            <a:xfrm rot="10800000">
              <a:off x="334802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4" name="Oval 1553"/>
            <p:cNvSpPr/>
            <p:nvPr/>
          </p:nvSpPr>
          <p:spPr>
            <a:xfrm rot="10800000">
              <a:off x="321228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5" name="Oval 1554"/>
            <p:cNvSpPr/>
            <p:nvPr/>
          </p:nvSpPr>
          <p:spPr>
            <a:xfrm rot="10800000">
              <a:off x="307654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6" name="Oval 1555"/>
            <p:cNvSpPr/>
            <p:nvPr/>
          </p:nvSpPr>
          <p:spPr>
            <a:xfrm rot="10800000">
              <a:off x="294080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7" name="Oval 1556"/>
            <p:cNvSpPr/>
            <p:nvPr/>
          </p:nvSpPr>
          <p:spPr>
            <a:xfrm rot="10800000">
              <a:off x="2805061" y="32674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8" name="Oval 1557"/>
            <p:cNvSpPr/>
            <p:nvPr/>
          </p:nvSpPr>
          <p:spPr>
            <a:xfrm rot="10800000">
              <a:off x="2669321" y="32674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59" name="Oval 1558"/>
            <p:cNvSpPr/>
            <p:nvPr/>
          </p:nvSpPr>
          <p:spPr>
            <a:xfrm rot="10800000">
              <a:off x="3619504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0" name="Oval 1559"/>
            <p:cNvSpPr/>
            <p:nvPr/>
          </p:nvSpPr>
          <p:spPr>
            <a:xfrm rot="10800000">
              <a:off x="348376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1" name="Oval 1560"/>
            <p:cNvSpPr/>
            <p:nvPr/>
          </p:nvSpPr>
          <p:spPr>
            <a:xfrm rot="10800000">
              <a:off x="334802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2" name="Oval 1561"/>
            <p:cNvSpPr/>
            <p:nvPr/>
          </p:nvSpPr>
          <p:spPr>
            <a:xfrm rot="10800000">
              <a:off x="321228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3" name="Oval 1562"/>
            <p:cNvSpPr/>
            <p:nvPr/>
          </p:nvSpPr>
          <p:spPr>
            <a:xfrm rot="10800000">
              <a:off x="307654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4" name="Oval 1563"/>
            <p:cNvSpPr/>
            <p:nvPr/>
          </p:nvSpPr>
          <p:spPr>
            <a:xfrm rot="10800000">
              <a:off x="294080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5" name="Oval 1564"/>
            <p:cNvSpPr/>
            <p:nvPr/>
          </p:nvSpPr>
          <p:spPr>
            <a:xfrm rot="10800000">
              <a:off x="2805061" y="31128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6" name="Oval 1565"/>
            <p:cNvSpPr/>
            <p:nvPr/>
          </p:nvSpPr>
          <p:spPr>
            <a:xfrm rot="10800000">
              <a:off x="2669321" y="31128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7" name="Oval 1566"/>
            <p:cNvSpPr/>
            <p:nvPr/>
          </p:nvSpPr>
          <p:spPr>
            <a:xfrm rot="10800000">
              <a:off x="3619504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8" name="Oval 1567"/>
            <p:cNvSpPr/>
            <p:nvPr/>
          </p:nvSpPr>
          <p:spPr>
            <a:xfrm rot="10800000">
              <a:off x="348376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69" name="Oval 1568"/>
            <p:cNvSpPr/>
            <p:nvPr/>
          </p:nvSpPr>
          <p:spPr>
            <a:xfrm rot="10800000">
              <a:off x="334802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0" name="Oval 1569"/>
            <p:cNvSpPr/>
            <p:nvPr/>
          </p:nvSpPr>
          <p:spPr>
            <a:xfrm rot="10800000">
              <a:off x="321228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1" name="Oval 1570"/>
            <p:cNvSpPr/>
            <p:nvPr/>
          </p:nvSpPr>
          <p:spPr>
            <a:xfrm rot="10800000">
              <a:off x="307654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2" name="Oval 1571"/>
            <p:cNvSpPr/>
            <p:nvPr/>
          </p:nvSpPr>
          <p:spPr>
            <a:xfrm rot="10800000">
              <a:off x="294080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3" name="Oval 1572"/>
            <p:cNvSpPr/>
            <p:nvPr/>
          </p:nvSpPr>
          <p:spPr>
            <a:xfrm rot="10800000">
              <a:off x="2805061" y="29581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4" name="Oval 1573"/>
            <p:cNvSpPr/>
            <p:nvPr/>
          </p:nvSpPr>
          <p:spPr>
            <a:xfrm rot="10800000">
              <a:off x="2669321" y="29581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5" name="Oval 1574"/>
            <p:cNvSpPr/>
            <p:nvPr/>
          </p:nvSpPr>
          <p:spPr>
            <a:xfrm rot="10800000">
              <a:off x="3619504" y="28035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6" name="Oval 1575"/>
            <p:cNvSpPr/>
            <p:nvPr/>
          </p:nvSpPr>
          <p:spPr>
            <a:xfrm rot="10800000">
              <a:off x="348376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7" name="Oval 1576"/>
            <p:cNvSpPr/>
            <p:nvPr/>
          </p:nvSpPr>
          <p:spPr>
            <a:xfrm rot="10800000">
              <a:off x="334802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8" name="Oval 1577"/>
            <p:cNvSpPr/>
            <p:nvPr/>
          </p:nvSpPr>
          <p:spPr>
            <a:xfrm rot="10800000">
              <a:off x="321228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79" name="Oval 1578"/>
            <p:cNvSpPr/>
            <p:nvPr/>
          </p:nvSpPr>
          <p:spPr>
            <a:xfrm rot="10800000">
              <a:off x="307654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0" name="Oval 1579"/>
            <p:cNvSpPr/>
            <p:nvPr/>
          </p:nvSpPr>
          <p:spPr>
            <a:xfrm rot="10800000">
              <a:off x="294080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1" name="Oval 1580"/>
            <p:cNvSpPr/>
            <p:nvPr/>
          </p:nvSpPr>
          <p:spPr>
            <a:xfrm rot="10800000">
              <a:off x="2805061" y="28035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2" name="Oval 1581"/>
            <p:cNvSpPr/>
            <p:nvPr/>
          </p:nvSpPr>
          <p:spPr>
            <a:xfrm rot="10800000">
              <a:off x="2669321" y="28035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3" name="Rectangle 1582"/>
            <p:cNvSpPr>
              <a:spLocks noChangeAspect="1"/>
            </p:cNvSpPr>
            <p:nvPr/>
          </p:nvSpPr>
          <p:spPr>
            <a:xfrm rot="10800000">
              <a:off x="2608294" y="2732126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4" name="Oval 1583"/>
            <p:cNvSpPr/>
            <p:nvPr/>
          </p:nvSpPr>
          <p:spPr>
            <a:xfrm rot="10800000">
              <a:off x="3619504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5" name="Oval 1584"/>
            <p:cNvSpPr/>
            <p:nvPr/>
          </p:nvSpPr>
          <p:spPr>
            <a:xfrm rot="10800000">
              <a:off x="3483761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6" name="Oval 1585"/>
            <p:cNvSpPr/>
            <p:nvPr/>
          </p:nvSpPr>
          <p:spPr>
            <a:xfrm rot="10800000">
              <a:off x="334802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7" name="Oval 1586"/>
            <p:cNvSpPr/>
            <p:nvPr/>
          </p:nvSpPr>
          <p:spPr>
            <a:xfrm rot="10800000">
              <a:off x="321228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8" name="Oval 1587"/>
            <p:cNvSpPr/>
            <p:nvPr/>
          </p:nvSpPr>
          <p:spPr>
            <a:xfrm rot="10800000">
              <a:off x="307654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89" name="Oval 1588"/>
            <p:cNvSpPr/>
            <p:nvPr/>
          </p:nvSpPr>
          <p:spPr>
            <a:xfrm rot="10800000">
              <a:off x="294080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0" name="Oval 1589"/>
            <p:cNvSpPr/>
            <p:nvPr/>
          </p:nvSpPr>
          <p:spPr>
            <a:xfrm rot="10800000">
              <a:off x="2805061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1" name="Oval 1590"/>
            <p:cNvSpPr/>
            <p:nvPr/>
          </p:nvSpPr>
          <p:spPr>
            <a:xfrm rot="10800000">
              <a:off x="2669321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2" name="Oval 1591"/>
            <p:cNvSpPr/>
            <p:nvPr/>
          </p:nvSpPr>
          <p:spPr>
            <a:xfrm rot="10800000">
              <a:off x="3619504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3" name="Oval 1592"/>
            <p:cNvSpPr/>
            <p:nvPr/>
          </p:nvSpPr>
          <p:spPr>
            <a:xfrm rot="10800000">
              <a:off x="348376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4" name="Oval 1593"/>
            <p:cNvSpPr/>
            <p:nvPr/>
          </p:nvSpPr>
          <p:spPr>
            <a:xfrm rot="10800000">
              <a:off x="334802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5" name="Oval 1594"/>
            <p:cNvSpPr/>
            <p:nvPr/>
          </p:nvSpPr>
          <p:spPr>
            <a:xfrm rot="10800000">
              <a:off x="3212281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6" name="Oval 1595"/>
            <p:cNvSpPr/>
            <p:nvPr/>
          </p:nvSpPr>
          <p:spPr>
            <a:xfrm rot="10800000">
              <a:off x="3076541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7" name="Oval 1596"/>
            <p:cNvSpPr/>
            <p:nvPr/>
          </p:nvSpPr>
          <p:spPr>
            <a:xfrm rot="10800000">
              <a:off x="2940801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8" name="Oval 1597"/>
            <p:cNvSpPr/>
            <p:nvPr/>
          </p:nvSpPr>
          <p:spPr>
            <a:xfrm rot="10800000">
              <a:off x="280506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99" name="Oval 1598"/>
            <p:cNvSpPr/>
            <p:nvPr/>
          </p:nvSpPr>
          <p:spPr>
            <a:xfrm rot="10800000">
              <a:off x="266932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0" name="Oval 1599"/>
            <p:cNvSpPr/>
            <p:nvPr/>
          </p:nvSpPr>
          <p:spPr>
            <a:xfrm rot="10800000">
              <a:off x="3619504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1" name="Oval 1600"/>
            <p:cNvSpPr/>
            <p:nvPr/>
          </p:nvSpPr>
          <p:spPr>
            <a:xfrm rot="10800000">
              <a:off x="3483761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2" name="Oval 1601"/>
            <p:cNvSpPr/>
            <p:nvPr/>
          </p:nvSpPr>
          <p:spPr>
            <a:xfrm rot="10800000">
              <a:off x="334802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3" name="Oval 1602"/>
            <p:cNvSpPr/>
            <p:nvPr/>
          </p:nvSpPr>
          <p:spPr>
            <a:xfrm rot="10800000">
              <a:off x="321228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4" name="Oval 1603"/>
            <p:cNvSpPr/>
            <p:nvPr/>
          </p:nvSpPr>
          <p:spPr>
            <a:xfrm rot="10800000">
              <a:off x="3076541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5" name="Oval 1604"/>
            <p:cNvSpPr/>
            <p:nvPr/>
          </p:nvSpPr>
          <p:spPr>
            <a:xfrm rot="10800000">
              <a:off x="2940801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6" name="Oval 1605"/>
            <p:cNvSpPr/>
            <p:nvPr/>
          </p:nvSpPr>
          <p:spPr>
            <a:xfrm rot="10800000">
              <a:off x="280506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7" name="Oval 1606"/>
            <p:cNvSpPr/>
            <p:nvPr/>
          </p:nvSpPr>
          <p:spPr>
            <a:xfrm rot="10800000">
              <a:off x="266932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08" name="Oval 1607"/>
            <p:cNvSpPr/>
            <p:nvPr/>
          </p:nvSpPr>
          <p:spPr>
            <a:xfrm rot="10800000">
              <a:off x="3619504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9" name="Oval 1608"/>
            <p:cNvSpPr/>
            <p:nvPr/>
          </p:nvSpPr>
          <p:spPr>
            <a:xfrm rot="10800000">
              <a:off x="3483761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0" name="Oval 1609"/>
            <p:cNvSpPr/>
            <p:nvPr/>
          </p:nvSpPr>
          <p:spPr>
            <a:xfrm rot="10800000">
              <a:off x="3348021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1" name="Oval 1610"/>
            <p:cNvSpPr/>
            <p:nvPr/>
          </p:nvSpPr>
          <p:spPr>
            <a:xfrm rot="10800000">
              <a:off x="321228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2" name="Oval 1611"/>
            <p:cNvSpPr/>
            <p:nvPr/>
          </p:nvSpPr>
          <p:spPr>
            <a:xfrm rot="10800000">
              <a:off x="307654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3" name="Oval 1612"/>
            <p:cNvSpPr/>
            <p:nvPr/>
          </p:nvSpPr>
          <p:spPr>
            <a:xfrm rot="10800000">
              <a:off x="2940801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4" name="Oval 1613"/>
            <p:cNvSpPr/>
            <p:nvPr/>
          </p:nvSpPr>
          <p:spPr>
            <a:xfrm rot="10800000">
              <a:off x="280506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5" name="Oval 1614"/>
            <p:cNvSpPr/>
            <p:nvPr/>
          </p:nvSpPr>
          <p:spPr>
            <a:xfrm rot="10800000">
              <a:off x="266932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6" name="Oval 1615"/>
            <p:cNvSpPr/>
            <p:nvPr/>
          </p:nvSpPr>
          <p:spPr>
            <a:xfrm rot="10800000">
              <a:off x="3619504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7" name="Oval 1616"/>
            <p:cNvSpPr/>
            <p:nvPr/>
          </p:nvSpPr>
          <p:spPr>
            <a:xfrm rot="10800000">
              <a:off x="3483761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8" name="Oval 1617"/>
            <p:cNvSpPr/>
            <p:nvPr/>
          </p:nvSpPr>
          <p:spPr>
            <a:xfrm rot="10800000">
              <a:off x="3348021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19" name="Oval 1618"/>
            <p:cNvSpPr/>
            <p:nvPr/>
          </p:nvSpPr>
          <p:spPr>
            <a:xfrm rot="10800000">
              <a:off x="3212281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0" name="Oval 1619"/>
            <p:cNvSpPr/>
            <p:nvPr/>
          </p:nvSpPr>
          <p:spPr>
            <a:xfrm rot="10800000">
              <a:off x="307654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1" name="Oval 1620"/>
            <p:cNvSpPr/>
            <p:nvPr/>
          </p:nvSpPr>
          <p:spPr>
            <a:xfrm rot="10800000">
              <a:off x="294080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2" name="Oval 1621"/>
            <p:cNvSpPr/>
            <p:nvPr/>
          </p:nvSpPr>
          <p:spPr>
            <a:xfrm rot="10800000">
              <a:off x="280506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3" name="Oval 1622"/>
            <p:cNvSpPr/>
            <p:nvPr/>
          </p:nvSpPr>
          <p:spPr>
            <a:xfrm rot="10800000">
              <a:off x="266932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4" name="Oval 1623"/>
            <p:cNvSpPr/>
            <p:nvPr/>
          </p:nvSpPr>
          <p:spPr>
            <a:xfrm rot="10800000">
              <a:off x="3619504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5" name="Oval 1624"/>
            <p:cNvSpPr/>
            <p:nvPr/>
          </p:nvSpPr>
          <p:spPr>
            <a:xfrm rot="10800000">
              <a:off x="348376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6" name="Oval 1625"/>
            <p:cNvSpPr/>
            <p:nvPr/>
          </p:nvSpPr>
          <p:spPr>
            <a:xfrm rot="10800000">
              <a:off x="334802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7" name="Oval 1626"/>
            <p:cNvSpPr/>
            <p:nvPr/>
          </p:nvSpPr>
          <p:spPr>
            <a:xfrm rot="10800000">
              <a:off x="321228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8" name="Oval 1627"/>
            <p:cNvSpPr/>
            <p:nvPr/>
          </p:nvSpPr>
          <p:spPr>
            <a:xfrm rot="10800000">
              <a:off x="307654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29" name="Oval 1628"/>
            <p:cNvSpPr/>
            <p:nvPr/>
          </p:nvSpPr>
          <p:spPr>
            <a:xfrm rot="10800000">
              <a:off x="2940801" y="180914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0" name="Oval 1629"/>
            <p:cNvSpPr/>
            <p:nvPr/>
          </p:nvSpPr>
          <p:spPr>
            <a:xfrm rot="10800000">
              <a:off x="2805061" y="180914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1" name="Oval 1630"/>
            <p:cNvSpPr/>
            <p:nvPr/>
          </p:nvSpPr>
          <p:spPr>
            <a:xfrm rot="10800000">
              <a:off x="2669321" y="180914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2" name="Oval 1631"/>
            <p:cNvSpPr/>
            <p:nvPr/>
          </p:nvSpPr>
          <p:spPr>
            <a:xfrm rot="10800000">
              <a:off x="3619504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3" name="Oval 1632"/>
            <p:cNvSpPr/>
            <p:nvPr/>
          </p:nvSpPr>
          <p:spPr>
            <a:xfrm rot="10800000">
              <a:off x="348376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4" name="Oval 1633"/>
            <p:cNvSpPr/>
            <p:nvPr/>
          </p:nvSpPr>
          <p:spPr>
            <a:xfrm rot="10800000">
              <a:off x="334802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5" name="Oval 1634"/>
            <p:cNvSpPr/>
            <p:nvPr/>
          </p:nvSpPr>
          <p:spPr>
            <a:xfrm rot="10800000">
              <a:off x="321228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6" name="Oval 1635"/>
            <p:cNvSpPr/>
            <p:nvPr/>
          </p:nvSpPr>
          <p:spPr>
            <a:xfrm rot="10800000">
              <a:off x="307654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7" name="Oval 1636"/>
            <p:cNvSpPr/>
            <p:nvPr/>
          </p:nvSpPr>
          <p:spPr>
            <a:xfrm rot="10800000">
              <a:off x="294080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8" name="Oval 1637"/>
            <p:cNvSpPr/>
            <p:nvPr/>
          </p:nvSpPr>
          <p:spPr>
            <a:xfrm rot="10800000">
              <a:off x="2805061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39" name="Oval 1638"/>
            <p:cNvSpPr/>
            <p:nvPr/>
          </p:nvSpPr>
          <p:spPr>
            <a:xfrm rot="10800000">
              <a:off x="2669321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0" name="Rectangle 1639"/>
            <p:cNvSpPr>
              <a:spLocks noChangeAspect="1"/>
            </p:cNvSpPr>
            <p:nvPr/>
          </p:nvSpPr>
          <p:spPr>
            <a:xfrm rot="10800000">
              <a:off x="2608294" y="1583117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1" name="Oval 1640"/>
            <p:cNvSpPr/>
            <p:nvPr/>
          </p:nvSpPr>
          <p:spPr>
            <a:xfrm rot="10800000">
              <a:off x="4771983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2" name="Oval 1641"/>
            <p:cNvSpPr/>
            <p:nvPr/>
          </p:nvSpPr>
          <p:spPr>
            <a:xfrm rot="10800000">
              <a:off x="4635190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3" name="Oval 1642"/>
            <p:cNvSpPr/>
            <p:nvPr/>
          </p:nvSpPr>
          <p:spPr>
            <a:xfrm rot="10800000">
              <a:off x="4498396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4" name="Oval 1643"/>
            <p:cNvSpPr/>
            <p:nvPr/>
          </p:nvSpPr>
          <p:spPr>
            <a:xfrm rot="10800000">
              <a:off x="4361602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5" name="Oval 1644"/>
            <p:cNvSpPr/>
            <p:nvPr/>
          </p:nvSpPr>
          <p:spPr>
            <a:xfrm rot="10800000">
              <a:off x="4224808" y="25824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6" name="Oval 1645"/>
            <p:cNvSpPr/>
            <p:nvPr/>
          </p:nvSpPr>
          <p:spPr>
            <a:xfrm rot="10800000">
              <a:off x="4088014" y="25824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7" name="Oval 1646"/>
            <p:cNvSpPr/>
            <p:nvPr/>
          </p:nvSpPr>
          <p:spPr>
            <a:xfrm rot="10800000">
              <a:off x="3951220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8" name="Oval 1647"/>
            <p:cNvSpPr/>
            <p:nvPr/>
          </p:nvSpPr>
          <p:spPr>
            <a:xfrm rot="10800000">
              <a:off x="3814426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49" name="Oval 1648"/>
            <p:cNvSpPr/>
            <p:nvPr/>
          </p:nvSpPr>
          <p:spPr>
            <a:xfrm rot="10800000">
              <a:off x="4771983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0" name="Oval 1649"/>
            <p:cNvSpPr/>
            <p:nvPr/>
          </p:nvSpPr>
          <p:spPr>
            <a:xfrm rot="10800000">
              <a:off x="4635190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1" name="Oval 1650"/>
            <p:cNvSpPr/>
            <p:nvPr/>
          </p:nvSpPr>
          <p:spPr>
            <a:xfrm rot="10800000">
              <a:off x="4498396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2" name="Oval 1651"/>
            <p:cNvSpPr/>
            <p:nvPr/>
          </p:nvSpPr>
          <p:spPr>
            <a:xfrm rot="10800000">
              <a:off x="4361602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3" name="Oval 1652"/>
            <p:cNvSpPr/>
            <p:nvPr/>
          </p:nvSpPr>
          <p:spPr>
            <a:xfrm rot="10800000">
              <a:off x="4224808" y="24277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4" name="Oval 1653"/>
            <p:cNvSpPr/>
            <p:nvPr/>
          </p:nvSpPr>
          <p:spPr>
            <a:xfrm rot="10800000">
              <a:off x="4088014" y="24277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5" name="Oval 1654"/>
            <p:cNvSpPr/>
            <p:nvPr/>
          </p:nvSpPr>
          <p:spPr>
            <a:xfrm rot="10800000">
              <a:off x="3951220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6" name="Oval 1655"/>
            <p:cNvSpPr/>
            <p:nvPr/>
          </p:nvSpPr>
          <p:spPr>
            <a:xfrm rot="10800000">
              <a:off x="3814426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7" name="Oval 1656"/>
            <p:cNvSpPr/>
            <p:nvPr/>
          </p:nvSpPr>
          <p:spPr>
            <a:xfrm rot="10800000">
              <a:off x="4771983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8" name="Oval 1657"/>
            <p:cNvSpPr/>
            <p:nvPr/>
          </p:nvSpPr>
          <p:spPr>
            <a:xfrm rot="10800000">
              <a:off x="4635190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59" name="Oval 1658"/>
            <p:cNvSpPr/>
            <p:nvPr/>
          </p:nvSpPr>
          <p:spPr>
            <a:xfrm rot="10800000">
              <a:off x="4498396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0" name="Oval 1659"/>
            <p:cNvSpPr/>
            <p:nvPr/>
          </p:nvSpPr>
          <p:spPr>
            <a:xfrm rot="10800000">
              <a:off x="4361602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1" name="Oval 1660"/>
            <p:cNvSpPr/>
            <p:nvPr/>
          </p:nvSpPr>
          <p:spPr>
            <a:xfrm rot="10800000">
              <a:off x="4224808" y="22731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2" name="Oval 1661"/>
            <p:cNvSpPr/>
            <p:nvPr/>
          </p:nvSpPr>
          <p:spPr>
            <a:xfrm rot="10800000">
              <a:off x="4088014" y="22731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3" name="Oval 1662"/>
            <p:cNvSpPr/>
            <p:nvPr/>
          </p:nvSpPr>
          <p:spPr>
            <a:xfrm rot="10800000">
              <a:off x="3951220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4" name="Oval 1663"/>
            <p:cNvSpPr/>
            <p:nvPr/>
          </p:nvSpPr>
          <p:spPr>
            <a:xfrm rot="10800000">
              <a:off x="3814426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5" name="Oval 1664"/>
            <p:cNvSpPr/>
            <p:nvPr/>
          </p:nvSpPr>
          <p:spPr>
            <a:xfrm rot="10800000">
              <a:off x="4771983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6" name="Oval 1665"/>
            <p:cNvSpPr/>
            <p:nvPr/>
          </p:nvSpPr>
          <p:spPr>
            <a:xfrm rot="10800000">
              <a:off x="4635190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7" name="Oval 1666"/>
            <p:cNvSpPr/>
            <p:nvPr/>
          </p:nvSpPr>
          <p:spPr>
            <a:xfrm rot="10800000">
              <a:off x="4498396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8" name="Oval 1667"/>
            <p:cNvSpPr/>
            <p:nvPr/>
          </p:nvSpPr>
          <p:spPr>
            <a:xfrm rot="10800000">
              <a:off x="4361602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69" name="Oval 1668"/>
            <p:cNvSpPr/>
            <p:nvPr/>
          </p:nvSpPr>
          <p:spPr>
            <a:xfrm rot="10800000">
              <a:off x="4224808" y="21184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0" name="Oval 1669"/>
            <p:cNvSpPr/>
            <p:nvPr/>
          </p:nvSpPr>
          <p:spPr>
            <a:xfrm rot="10800000">
              <a:off x="4088014" y="21184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1" name="Oval 1670"/>
            <p:cNvSpPr/>
            <p:nvPr/>
          </p:nvSpPr>
          <p:spPr>
            <a:xfrm rot="10800000">
              <a:off x="3951220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2" name="Oval 1671"/>
            <p:cNvSpPr/>
            <p:nvPr/>
          </p:nvSpPr>
          <p:spPr>
            <a:xfrm rot="10800000">
              <a:off x="3814426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3" name="Oval 1672"/>
            <p:cNvSpPr/>
            <p:nvPr/>
          </p:nvSpPr>
          <p:spPr>
            <a:xfrm rot="10800000">
              <a:off x="4771983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4" name="Oval 1673"/>
            <p:cNvSpPr/>
            <p:nvPr/>
          </p:nvSpPr>
          <p:spPr>
            <a:xfrm rot="10800000">
              <a:off x="4635190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5" name="Oval 1674"/>
            <p:cNvSpPr/>
            <p:nvPr/>
          </p:nvSpPr>
          <p:spPr>
            <a:xfrm rot="10800000">
              <a:off x="4498396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6" name="Oval 1675"/>
            <p:cNvSpPr/>
            <p:nvPr/>
          </p:nvSpPr>
          <p:spPr>
            <a:xfrm rot="10800000">
              <a:off x="4361602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7" name="Oval 1676"/>
            <p:cNvSpPr/>
            <p:nvPr/>
          </p:nvSpPr>
          <p:spPr>
            <a:xfrm rot="10800000">
              <a:off x="4224808" y="19638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8" name="Oval 1677"/>
            <p:cNvSpPr/>
            <p:nvPr/>
          </p:nvSpPr>
          <p:spPr>
            <a:xfrm rot="10800000">
              <a:off x="4088014" y="19638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79" name="Oval 1678"/>
            <p:cNvSpPr/>
            <p:nvPr/>
          </p:nvSpPr>
          <p:spPr>
            <a:xfrm rot="10800000">
              <a:off x="3951220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0" name="Oval 1679"/>
            <p:cNvSpPr/>
            <p:nvPr/>
          </p:nvSpPr>
          <p:spPr>
            <a:xfrm rot="10800000">
              <a:off x="3814426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1" name="Oval 1680"/>
            <p:cNvSpPr/>
            <p:nvPr/>
          </p:nvSpPr>
          <p:spPr>
            <a:xfrm rot="10800000">
              <a:off x="4771983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2" name="Oval 1681"/>
            <p:cNvSpPr/>
            <p:nvPr/>
          </p:nvSpPr>
          <p:spPr>
            <a:xfrm rot="10800000">
              <a:off x="4635190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3" name="Oval 1682"/>
            <p:cNvSpPr/>
            <p:nvPr/>
          </p:nvSpPr>
          <p:spPr>
            <a:xfrm rot="10800000">
              <a:off x="4498396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4" name="Oval 1683"/>
            <p:cNvSpPr/>
            <p:nvPr/>
          </p:nvSpPr>
          <p:spPr>
            <a:xfrm rot="10800000">
              <a:off x="4361602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5" name="Oval 1684"/>
            <p:cNvSpPr/>
            <p:nvPr/>
          </p:nvSpPr>
          <p:spPr>
            <a:xfrm rot="10800000">
              <a:off x="4224808" y="180914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6" name="Oval 1685"/>
            <p:cNvSpPr/>
            <p:nvPr/>
          </p:nvSpPr>
          <p:spPr>
            <a:xfrm rot="10800000">
              <a:off x="4088014" y="180914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7" name="Oval 1686"/>
            <p:cNvSpPr/>
            <p:nvPr/>
          </p:nvSpPr>
          <p:spPr>
            <a:xfrm rot="10800000">
              <a:off x="3951220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8" name="Oval 1687"/>
            <p:cNvSpPr/>
            <p:nvPr/>
          </p:nvSpPr>
          <p:spPr>
            <a:xfrm rot="10800000">
              <a:off x="3814426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89" name="Oval 1688"/>
            <p:cNvSpPr/>
            <p:nvPr/>
          </p:nvSpPr>
          <p:spPr>
            <a:xfrm rot="10800000">
              <a:off x="4771983" y="165449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0" name="Oval 1689"/>
            <p:cNvSpPr/>
            <p:nvPr/>
          </p:nvSpPr>
          <p:spPr>
            <a:xfrm rot="10800000">
              <a:off x="4635190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1" name="Oval 1690"/>
            <p:cNvSpPr/>
            <p:nvPr/>
          </p:nvSpPr>
          <p:spPr>
            <a:xfrm rot="10800000">
              <a:off x="4498396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2" name="Oval 1691"/>
            <p:cNvSpPr/>
            <p:nvPr/>
          </p:nvSpPr>
          <p:spPr>
            <a:xfrm rot="10800000">
              <a:off x="4361602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3" name="Oval 1692"/>
            <p:cNvSpPr/>
            <p:nvPr/>
          </p:nvSpPr>
          <p:spPr>
            <a:xfrm rot="10800000">
              <a:off x="4224808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4" name="Oval 1693"/>
            <p:cNvSpPr/>
            <p:nvPr/>
          </p:nvSpPr>
          <p:spPr>
            <a:xfrm rot="10800000">
              <a:off x="4088014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5" name="Oval 1694"/>
            <p:cNvSpPr/>
            <p:nvPr/>
          </p:nvSpPr>
          <p:spPr>
            <a:xfrm rot="10800000">
              <a:off x="3951220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6" name="Oval 1695"/>
            <p:cNvSpPr/>
            <p:nvPr/>
          </p:nvSpPr>
          <p:spPr>
            <a:xfrm rot="10800000">
              <a:off x="3814426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97" name="Rectangle 1696"/>
            <p:cNvSpPr>
              <a:spLocks noChangeAspect="1"/>
            </p:cNvSpPr>
            <p:nvPr/>
          </p:nvSpPr>
          <p:spPr>
            <a:xfrm rot="10800000">
              <a:off x="3753399" y="1583118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8" name="Oval 1697"/>
            <p:cNvSpPr/>
            <p:nvPr/>
          </p:nvSpPr>
          <p:spPr>
            <a:xfrm rot="10800000">
              <a:off x="4774313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9" name="Oval 1698"/>
            <p:cNvSpPr/>
            <p:nvPr/>
          </p:nvSpPr>
          <p:spPr>
            <a:xfrm rot="10800000">
              <a:off x="4637520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0" name="Oval 1699"/>
            <p:cNvSpPr/>
            <p:nvPr/>
          </p:nvSpPr>
          <p:spPr>
            <a:xfrm rot="10800000">
              <a:off x="4500726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1" name="Oval 1700"/>
            <p:cNvSpPr/>
            <p:nvPr/>
          </p:nvSpPr>
          <p:spPr>
            <a:xfrm rot="10800000">
              <a:off x="4363932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2" name="Oval 1701"/>
            <p:cNvSpPr/>
            <p:nvPr/>
          </p:nvSpPr>
          <p:spPr>
            <a:xfrm rot="10800000">
              <a:off x="4227138" y="373142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3" name="Oval 1702"/>
            <p:cNvSpPr/>
            <p:nvPr/>
          </p:nvSpPr>
          <p:spPr>
            <a:xfrm rot="10800000">
              <a:off x="4090344" y="373142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4" name="Oval 1703"/>
            <p:cNvSpPr/>
            <p:nvPr/>
          </p:nvSpPr>
          <p:spPr>
            <a:xfrm rot="10800000">
              <a:off x="3953550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5" name="Oval 1704"/>
            <p:cNvSpPr/>
            <p:nvPr/>
          </p:nvSpPr>
          <p:spPr>
            <a:xfrm rot="10800000">
              <a:off x="3816756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6" name="Oval 1705"/>
            <p:cNvSpPr/>
            <p:nvPr/>
          </p:nvSpPr>
          <p:spPr>
            <a:xfrm rot="10800000">
              <a:off x="4774313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7" name="Oval 1706"/>
            <p:cNvSpPr/>
            <p:nvPr/>
          </p:nvSpPr>
          <p:spPr>
            <a:xfrm rot="10800000">
              <a:off x="4637520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8" name="Oval 1707"/>
            <p:cNvSpPr/>
            <p:nvPr/>
          </p:nvSpPr>
          <p:spPr>
            <a:xfrm rot="10800000">
              <a:off x="4500726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09" name="Oval 1708"/>
            <p:cNvSpPr/>
            <p:nvPr/>
          </p:nvSpPr>
          <p:spPr>
            <a:xfrm rot="10800000">
              <a:off x="4363932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0" name="Oval 1709"/>
            <p:cNvSpPr/>
            <p:nvPr/>
          </p:nvSpPr>
          <p:spPr>
            <a:xfrm rot="10800000">
              <a:off x="4227138" y="3576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1" name="Oval 1710"/>
            <p:cNvSpPr/>
            <p:nvPr/>
          </p:nvSpPr>
          <p:spPr>
            <a:xfrm rot="10800000">
              <a:off x="4090344" y="3576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2" name="Oval 1711"/>
            <p:cNvSpPr/>
            <p:nvPr/>
          </p:nvSpPr>
          <p:spPr>
            <a:xfrm rot="10800000">
              <a:off x="3953550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3" name="Oval 1712"/>
            <p:cNvSpPr/>
            <p:nvPr/>
          </p:nvSpPr>
          <p:spPr>
            <a:xfrm rot="10800000">
              <a:off x="3816756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4" name="Oval 1713"/>
            <p:cNvSpPr/>
            <p:nvPr/>
          </p:nvSpPr>
          <p:spPr>
            <a:xfrm rot="10800000">
              <a:off x="4774313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15" name="Oval 1714"/>
            <p:cNvSpPr/>
            <p:nvPr/>
          </p:nvSpPr>
          <p:spPr>
            <a:xfrm rot="10800000">
              <a:off x="4637520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6" name="Oval 1715"/>
            <p:cNvSpPr/>
            <p:nvPr/>
          </p:nvSpPr>
          <p:spPr>
            <a:xfrm rot="10800000">
              <a:off x="4500726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7" name="Oval 1716"/>
            <p:cNvSpPr/>
            <p:nvPr/>
          </p:nvSpPr>
          <p:spPr>
            <a:xfrm rot="10800000">
              <a:off x="4363932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8" name="Oval 1717"/>
            <p:cNvSpPr/>
            <p:nvPr/>
          </p:nvSpPr>
          <p:spPr>
            <a:xfrm rot="10800000">
              <a:off x="4227138" y="34221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19" name="Oval 1718"/>
            <p:cNvSpPr/>
            <p:nvPr/>
          </p:nvSpPr>
          <p:spPr>
            <a:xfrm rot="10800000">
              <a:off x="4090344" y="34221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0" name="Oval 1719"/>
            <p:cNvSpPr/>
            <p:nvPr/>
          </p:nvSpPr>
          <p:spPr>
            <a:xfrm rot="10800000">
              <a:off x="3953550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1" name="Oval 1720"/>
            <p:cNvSpPr/>
            <p:nvPr/>
          </p:nvSpPr>
          <p:spPr>
            <a:xfrm rot="10800000">
              <a:off x="3816756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2" name="Oval 1721"/>
            <p:cNvSpPr/>
            <p:nvPr/>
          </p:nvSpPr>
          <p:spPr>
            <a:xfrm rot="10800000">
              <a:off x="4774313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3" name="Oval 1722"/>
            <p:cNvSpPr/>
            <p:nvPr/>
          </p:nvSpPr>
          <p:spPr>
            <a:xfrm rot="10800000">
              <a:off x="4637520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4" name="Oval 1723"/>
            <p:cNvSpPr/>
            <p:nvPr/>
          </p:nvSpPr>
          <p:spPr>
            <a:xfrm rot="10800000">
              <a:off x="4500726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5" name="Oval 1724"/>
            <p:cNvSpPr/>
            <p:nvPr/>
          </p:nvSpPr>
          <p:spPr>
            <a:xfrm rot="10800000">
              <a:off x="4363932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6" name="Oval 1725"/>
            <p:cNvSpPr/>
            <p:nvPr/>
          </p:nvSpPr>
          <p:spPr>
            <a:xfrm rot="10800000">
              <a:off x="4227138" y="32674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7" name="Oval 1726"/>
            <p:cNvSpPr/>
            <p:nvPr/>
          </p:nvSpPr>
          <p:spPr>
            <a:xfrm rot="10800000">
              <a:off x="4090344" y="32674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8" name="Oval 1727"/>
            <p:cNvSpPr/>
            <p:nvPr/>
          </p:nvSpPr>
          <p:spPr>
            <a:xfrm rot="10800000">
              <a:off x="3953550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29" name="Oval 1728"/>
            <p:cNvSpPr/>
            <p:nvPr/>
          </p:nvSpPr>
          <p:spPr>
            <a:xfrm rot="10800000">
              <a:off x="3816756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0" name="Oval 1729"/>
            <p:cNvSpPr/>
            <p:nvPr/>
          </p:nvSpPr>
          <p:spPr>
            <a:xfrm rot="10800000">
              <a:off x="4774313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1" name="Oval 1730"/>
            <p:cNvSpPr/>
            <p:nvPr/>
          </p:nvSpPr>
          <p:spPr>
            <a:xfrm rot="10800000">
              <a:off x="4637520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2" name="Oval 1731"/>
            <p:cNvSpPr/>
            <p:nvPr/>
          </p:nvSpPr>
          <p:spPr>
            <a:xfrm rot="10800000">
              <a:off x="4500726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3" name="Oval 1732"/>
            <p:cNvSpPr/>
            <p:nvPr/>
          </p:nvSpPr>
          <p:spPr>
            <a:xfrm rot="10800000">
              <a:off x="4363932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4" name="Oval 1733"/>
            <p:cNvSpPr/>
            <p:nvPr/>
          </p:nvSpPr>
          <p:spPr>
            <a:xfrm rot="10800000">
              <a:off x="4227138" y="311281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5" name="Oval 1734"/>
            <p:cNvSpPr/>
            <p:nvPr/>
          </p:nvSpPr>
          <p:spPr>
            <a:xfrm rot="10800000">
              <a:off x="4090344" y="311281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6" name="Oval 1735"/>
            <p:cNvSpPr/>
            <p:nvPr/>
          </p:nvSpPr>
          <p:spPr>
            <a:xfrm rot="10800000">
              <a:off x="3953550" y="311281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7" name="Oval 1736"/>
            <p:cNvSpPr/>
            <p:nvPr/>
          </p:nvSpPr>
          <p:spPr>
            <a:xfrm rot="10800000">
              <a:off x="3816756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38" name="Oval 1737"/>
            <p:cNvSpPr/>
            <p:nvPr/>
          </p:nvSpPr>
          <p:spPr>
            <a:xfrm rot="10800000">
              <a:off x="4774313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9" name="Oval 1738"/>
            <p:cNvSpPr/>
            <p:nvPr/>
          </p:nvSpPr>
          <p:spPr>
            <a:xfrm rot="10800000">
              <a:off x="4637520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0" name="Oval 1739"/>
            <p:cNvSpPr/>
            <p:nvPr/>
          </p:nvSpPr>
          <p:spPr>
            <a:xfrm rot="10800000">
              <a:off x="4500726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1" name="Oval 1740"/>
            <p:cNvSpPr/>
            <p:nvPr/>
          </p:nvSpPr>
          <p:spPr>
            <a:xfrm rot="10800000">
              <a:off x="4363932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2" name="Oval 1741"/>
            <p:cNvSpPr/>
            <p:nvPr/>
          </p:nvSpPr>
          <p:spPr>
            <a:xfrm rot="10800000">
              <a:off x="4227138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3" name="Oval 1742"/>
            <p:cNvSpPr/>
            <p:nvPr/>
          </p:nvSpPr>
          <p:spPr>
            <a:xfrm rot="10800000">
              <a:off x="4090344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4" name="Oval 1743"/>
            <p:cNvSpPr/>
            <p:nvPr/>
          </p:nvSpPr>
          <p:spPr>
            <a:xfrm rot="10800000">
              <a:off x="3953550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5" name="Oval 1744"/>
            <p:cNvSpPr/>
            <p:nvPr/>
          </p:nvSpPr>
          <p:spPr>
            <a:xfrm rot="10800000">
              <a:off x="3816756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6" name="Oval 1745"/>
            <p:cNvSpPr/>
            <p:nvPr/>
          </p:nvSpPr>
          <p:spPr>
            <a:xfrm rot="10800000">
              <a:off x="4774313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47" name="Oval 1746"/>
            <p:cNvSpPr/>
            <p:nvPr/>
          </p:nvSpPr>
          <p:spPr>
            <a:xfrm rot="10800000">
              <a:off x="4637520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8" name="Oval 1747"/>
            <p:cNvSpPr/>
            <p:nvPr/>
          </p:nvSpPr>
          <p:spPr>
            <a:xfrm rot="10800000">
              <a:off x="4500726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49" name="Oval 1748"/>
            <p:cNvSpPr/>
            <p:nvPr/>
          </p:nvSpPr>
          <p:spPr>
            <a:xfrm rot="10800000">
              <a:off x="4363932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50" name="Oval 1749"/>
            <p:cNvSpPr/>
            <p:nvPr/>
          </p:nvSpPr>
          <p:spPr>
            <a:xfrm rot="10800000">
              <a:off x="4227138" y="28035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51" name="Oval 1750"/>
            <p:cNvSpPr/>
            <p:nvPr/>
          </p:nvSpPr>
          <p:spPr>
            <a:xfrm rot="10800000">
              <a:off x="4090344" y="28035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52" name="Oval 1751"/>
            <p:cNvSpPr/>
            <p:nvPr/>
          </p:nvSpPr>
          <p:spPr>
            <a:xfrm rot="10800000">
              <a:off x="3953550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53" name="Oval 1752"/>
            <p:cNvSpPr/>
            <p:nvPr/>
          </p:nvSpPr>
          <p:spPr>
            <a:xfrm rot="10800000">
              <a:off x="3816756" y="28035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54" name="Rectangle 1753"/>
            <p:cNvSpPr>
              <a:spLocks noChangeAspect="1"/>
            </p:cNvSpPr>
            <p:nvPr/>
          </p:nvSpPr>
          <p:spPr>
            <a:xfrm rot="10800000">
              <a:off x="3755729" y="2732127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Arrow: U-Turn 6"/>
          <p:cNvSpPr/>
          <p:nvPr/>
        </p:nvSpPr>
        <p:spPr>
          <a:xfrm>
            <a:off x="2394873" y="4186722"/>
            <a:ext cx="1043287" cy="391963"/>
          </a:xfrm>
          <a:prstGeom prst="uturnArrow">
            <a:avLst>
              <a:gd name="adj1" fmla="val 25000"/>
              <a:gd name="adj2" fmla="val 25000"/>
              <a:gd name="adj3" fmla="val 33705"/>
              <a:gd name="adj4" fmla="val 5000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Rotate 90°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2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10" y="315877"/>
            <a:ext cx="3724275" cy="4295775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792009" y="4897523"/>
            <a:ext cx="720000" cy="720000"/>
            <a:chOff x="3322488" y="2028423"/>
            <a:chExt cx="720000" cy="720000"/>
          </a:xfrm>
        </p:grpSpPr>
        <p:grpSp>
          <p:nvGrpSpPr>
            <p:cNvPr id="291" name="Group 29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553" name="Oval 55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27" name="Group 52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528" name="Rectangle 52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1535140" y="4897523"/>
            <a:ext cx="720000" cy="720000"/>
            <a:chOff x="3322488" y="2028423"/>
            <a:chExt cx="720000" cy="720000"/>
          </a:xfrm>
        </p:grpSpPr>
        <p:grpSp>
          <p:nvGrpSpPr>
            <p:cNvPr id="586" name="Group 585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642" name="Oval 64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3" name="Oval 64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4" name="Oval 64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5" name="Oval 64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6" name="Oval 64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7" name="Oval 64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8" name="Oval 64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9" name="Oval 64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87" name="Group 586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634" name="Oval 63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5" name="Oval 63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6" name="Oval 63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7" name="Oval 63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8" name="Oval 63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9" name="Oval 63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0" name="Oval 63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41" name="Oval 64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88" name="Group 587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626" name="Oval 62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7" name="Oval 62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8" name="Oval 62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9" name="Oval 62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0" name="Oval 62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1" name="Oval 63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2" name="Oval 63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33" name="Oval 63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89" name="Group 588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618" name="Oval 61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0" name="Oval 61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1" name="Oval 62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2" name="Oval 62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25" name="Oval 62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90" name="Group 589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3" name="Oval 61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4" name="Oval 61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91" name="Group 590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9" name="Oval 60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592" name="Group 591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593" name="Rectangle 592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2276194" y="4897523"/>
            <a:ext cx="720000" cy="720000"/>
            <a:chOff x="3322488" y="2028423"/>
            <a:chExt cx="720000" cy="720000"/>
          </a:xfrm>
        </p:grpSpPr>
        <p:grpSp>
          <p:nvGrpSpPr>
            <p:cNvPr id="651" name="Group 65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707" name="Oval 70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8" name="Oval 70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9" name="Oval 70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0" name="Oval 70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1" name="Oval 71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2" name="Oval 71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3" name="Oval 71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2" name="Group 65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699" name="Oval 69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0" name="Oval 69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1" name="Oval 70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2" name="Oval 70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3" name="Oval 70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4" name="Oval 70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5" name="Oval 70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6" name="Oval 70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3" name="Group 65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691" name="Oval 69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2" name="Oval 69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3" name="Oval 69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4" name="Oval 69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5" name="Oval 69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6" name="Oval 69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7" name="Oval 69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8" name="Oval 69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683" name="Oval 68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4" name="Oval 68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5" name="Oval 68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6" name="Oval 68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7" name="Oval 68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8" name="Oval 68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9" name="Oval 68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0" name="Oval 68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5" name="Group 654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675" name="Oval 67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82" name="Oval 68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6" name="Group 655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667" name="Oval 66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8" name="Oval 66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9" name="Oval 66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0" name="Oval 66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1" name="Oval 67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2" name="Oval 67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3" name="Oval 67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74" name="Oval 67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57" name="Group 65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659" name="Oval 65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0" name="Oval 65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1" name="Oval 66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2" name="Oval 66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3" name="Oval 66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4" name="Oval 66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5" name="Oval 66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66" name="Oval 66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658" name="Rectangle 65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15" name="Group 714"/>
          <p:cNvGrpSpPr/>
          <p:nvPr/>
        </p:nvGrpSpPr>
        <p:grpSpPr>
          <a:xfrm>
            <a:off x="3019325" y="4897523"/>
            <a:ext cx="720000" cy="720000"/>
            <a:chOff x="3322488" y="2028423"/>
            <a:chExt cx="720000" cy="720000"/>
          </a:xfrm>
        </p:grpSpPr>
        <p:grpSp>
          <p:nvGrpSpPr>
            <p:cNvPr id="716" name="Group 715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772" name="Oval 77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3" name="Oval 77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4" name="Oval 77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5" name="Oval 77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6" name="Oval 77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7" name="Oval 77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8" name="Oval 77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9" name="Oval 77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17" name="Group 716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764" name="Oval 76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5" name="Oval 76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6" name="Oval 76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7" name="Oval 76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8" name="Oval 76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9" name="Oval 76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0" name="Oval 76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1" name="Oval 77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18" name="Group 717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756" name="Oval 75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7" name="Oval 75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8" name="Oval 75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9" name="Oval 75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0" name="Oval 75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1" name="Oval 76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2" name="Oval 76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3" name="Oval 76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19" name="Group 718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748" name="Oval 74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9" name="Oval 74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0" name="Oval 74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1" name="Oval 75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2" name="Oval 75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3" name="Oval 75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4" name="Oval 75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55" name="Oval 75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20" name="Group 719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740" name="Oval 73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1" name="Oval 74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2" name="Oval 74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3" name="Oval 74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4" name="Oval 74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5" name="Oval 74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6" name="Oval 74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7" name="Oval 74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21" name="Group 720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732" name="Oval 73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7" name="Oval 73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8" name="Oval 73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9" name="Oval 73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22" name="Group 721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724" name="Oval 72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5" name="Oval 72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723" name="Rectangle 722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80" name="Group 779"/>
          <p:cNvGrpSpPr/>
          <p:nvPr/>
        </p:nvGrpSpPr>
        <p:grpSpPr>
          <a:xfrm rot="10800000">
            <a:off x="3759537" y="4895314"/>
            <a:ext cx="720000" cy="720000"/>
            <a:chOff x="3322488" y="2028423"/>
            <a:chExt cx="720000" cy="720000"/>
          </a:xfrm>
        </p:grpSpPr>
        <p:grpSp>
          <p:nvGrpSpPr>
            <p:cNvPr id="781" name="Group 78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837" name="Oval 83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8" name="Oval 83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9" name="Oval 83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0" name="Oval 83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1" name="Oval 84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2" name="Oval 84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3" name="Oval 84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4" name="Oval 84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2" name="Group 78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829" name="Oval 82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0" name="Oval 82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1" name="Oval 83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2" name="Oval 83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3" name="Oval 83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4" name="Oval 83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5" name="Oval 83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6" name="Oval 83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3" name="Group 78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821" name="Oval 82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2" name="Oval 82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3" name="Oval 82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4" name="Oval 82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5" name="Oval 82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6" name="Oval 82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7" name="Oval 82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8" name="Oval 82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4" name="Group 783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813" name="Oval 81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4" name="Oval 81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5" name="Oval 81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6" name="Oval 81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7" name="Oval 81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8" name="Oval 81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9" name="Oval 81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20" name="Oval 81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5" name="Group 784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805" name="Oval 80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6" name="Oval 80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7" name="Oval 80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8" name="Oval 80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9" name="Oval 80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0" name="Oval 80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1" name="Oval 81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2" name="Oval 81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6" name="Group 785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797" name="Oval 79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8" name="Oval 79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9" name="Oval 79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0" name="Oval 79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1" name="Oval 80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2" name="Oval 80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3" name="Oval 80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4" name="Oval 80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789" name="Oval 78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0" name="Oval 78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1" name="Oval 79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2" name="Oval 79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3" name="Oval 79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4" name="Oval 79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5" name="Oval 79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6" name="Oval 79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788" name="Rectangle 78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45" name="Group 844"/>
          <p:cNvGrpSpPr/>
          <p:nvPr/>
        </p:nvGrpSpPr>
        <p:grpSpPr>
          <a:xfrm rot="10800000">
            <a:off x="4498460" y="4895315"/>
            <a:ext cx="720000" cy="720000"/>
            <a:chOff x="3322488" y="2028423"/>
            <a:chExt cx="720000" cy="720000"/>
          </a:xfrm>
        </p:grpSpPr>
        <p:grpSp>
          <p:nvGrpSpPr>
            <p:cNvPr id="846" name="Group 845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902" name="Oval 90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3" name="Oval 90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4" name="Oval 90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5" name="Oval 90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6" name="Oval 90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7" name="Oval 90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8" name="Oval 90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9" name="Oval 90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47" name="Group 846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894" name="Oval 89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5" name="Oval 89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6" name="Oval 89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7" name="Oval 89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8" name="Oval 89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9" name="Oval 89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0" name="Oval 89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1" name="Oval 90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48" name="Group 847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886" name="Oval 88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7" name="Oval 88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8" name="Oval 88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9" name="Oval 88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0" name="Oval 88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1" name="Oval 89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2" name="Oval 89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3" name="Oval 89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49" name="Group 848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878" name="Oval 87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9" name="Oval 87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1" name="Oval 88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2" name="Oval 88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3" name="Oval 88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4" name="Oval 88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5" name="Oval 88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50" name="Group 849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870" name="Oval 86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1" name="Oval 87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3" name="Oval 87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4" name="Oval 87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5" name="Oval 87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6" name="Oval 87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7" name="Oval 87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51" name="Group 850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862" name="Oval 86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3" name="Oval 86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4" name="Oval 86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5" name="Oval 86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6" name="Oval 86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7" name="Oval 86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8" name="Oval 86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9" name="Oval 86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52" name="Group 851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854" name="Oval 85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5" name="Oval 85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6" name="Oval 85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7" name="Oval 85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8" name="Oval 85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9" name="Oval 85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0" name="Oval 85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1" name="Oval 86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853" name="Rectangle 852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10" name="Group 909"/>
          <p:cNvGrpSpPr/>
          <p:nvPr/>
        </p:nvGrpSpPr>
        <p:grpSpPr>
          <a:xfrm rot="10800000">
            <a:off x="5241591" y="4895316"/>
            <a:ext cx="720000" cy="720000"/>
            <a:chOff x="3322488" y="2028423"/>
            <a:chExt cx="720000" cy="720000"/>
          </a:xfrm>
        </p:grpSpPr>
        <p:grpSp>
          <p:nvGrpSpPr>
            <p:cNvPr id="911" name="Group 91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967" name="Oval 96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8" name="Oval 96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9" name="Oval 96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0" name="Oval 96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1" name="Oval 97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2" name="Oval 97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3" name="Oval 97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4" name="Oval 97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2" name="Group 91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959" name="Oval 95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0" name="Oval 95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1" name="Oval 96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2" name="Oval 96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3" name="Oval 96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4" name="Oval 96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5" name="Oval 96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6" name="Oval 96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3" name="Group 91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951" name="Oval 95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2" name="Oval 95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3" name="Oval 95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4" name="Oval 95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5" name="Oval 95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6" name="Oval 95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7" name="Oval 95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8" name="Oval 95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4" name="Group 913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943" name="Oval 94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4" name="Oval 94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5" name="Oval 94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6" name="Oval 94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7" name="Oval 94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8" name="Oval 94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9" name="Oval 94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0" name="Oval 94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5" name="Group 914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935" name="Oval 93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6" name="Oval 93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7" name="Oval 93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8" name="Oval 93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9" name="Oval 93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0" name="Oval 93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1" name="Oval 94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2" name="Oval 94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6" name="Group 915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927" name="Oval 92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8" name="Oval 92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9" name="Oval 92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0" name="Oval 92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1" name="Oval 93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2" name="Oval 93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3" name="Oval 93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4" name="Oval 93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17" name="Group 91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919" name="Oval 91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0" name="Oval 91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1" name="Oval 92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2" name="Oval 92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3" name="Oval 92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4" name="Oval 92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5" name="Oval 92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6" name="Oval 92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918" name="Rectangle 91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75" name="Group 974"/>
          <p:cNvGrpSpPr/>
          <p:nvPr/>
        </p:nvGrpSpPr>
        <p:grpSpPr>
          <a:xfrm rot="10800000">
            <a:off x="5982645" y="4895317"/>
            <a:ext cx="720000" cy="720000"/>
            <a:chOff x="3322488" y="2028423"/>
            <a:chExt cx="720000" cy="720000"/>
          </a:xfrm>
        </p:grpSpPr>
        <p:grpSp>
          <p:nvGrpSpPr>
            <p:cNvPr id="976" name="Group 975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032" name="Oval 103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3" name="Oval 103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4" name="Oval 103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5" name="Oval 103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6" name="Oval 103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7" name="Oval 103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8" name="Oval 103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9" name="Oval 103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77" name="Group 976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024" name="Oval 102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25" name="Oval 102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6" name="Oval 102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7" name="Oval 102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8" name="Oval 102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9" name="Oval 102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0" name="Oval 102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1" name="Oval 103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78" name="Group 977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016" name="Oval 101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7" name="Oval 101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8" name="Oval 101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9" name="Oval 101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0" name="Oval 101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1" name="Oval 102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2" name="Oval 102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23" name="Oval 102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79" name="Group 978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008" name="Oval 100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9" name="Oval 100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0" name="Oval 100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1" name="Oval 101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2" name="Oval 101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3" name="Oval 101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4" name="Oval 101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5" name="Oval 101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80" name="Group 979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000" name="Oval 99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1" name="Oval 100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2" name="Oval 100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3" name="Oval 100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4" name="Oval 100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5" name="Oval 100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6" name="Oval 100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7" name="Oval 100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81" name="Group 980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992" name="Oval 99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3" name="Oval 99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4" name="Oval 99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5" name="Oval 99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6" name="Oval 99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7" name="Oval 99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8" name="Oval 99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9" name="Oval 99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82" name="Group 981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984" name="Oval 98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5" name="Oval 98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6" name="Oval 98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7" name="Oval 98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8" name="Oval 98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9" name="Oval 98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0" name="Oval 98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1" name="Oval 99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983" name="Rectangle 982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40" name="Group 1039"/>
          <p:cNvGrpSpPr/>
          <p:nvPr/>
        </p:nvGrpSpPr>
        <p:grpSpPr>
          <a:xfrm rot="10800000">
            <a:off x="6725776" y="4895318"/>
            <a:ext cx="720000" cy="720000"/>
            <a:chOff x="3322488" y="2028423"/>
            <a:chExt cx="720000" cy="720000"/>
          </a:xfrm>
        </p:grpSpPr>
        <p:grpSp>
          <p:nvGrpSpPr>
            <p:cNvPr id="1041" name="Group 104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097" name="Oval 109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98" name="Oval 109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9" name="Oval 109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0" name="Oval 109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1" name="Oval 110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2" name="Oval 110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3" name="Oval 110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4" name="Oval 110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2" name="Group 104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089" name="Oval 108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90" name="Oval 108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1" name="Oval 109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2" name="Oval 109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3" name="Oval 109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4" name="Oval 109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5" name="Oval 109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6" name="Oval 109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081" name="Oval 108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82" name="Oval 108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3" name="Oval 108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4" name="Oval 108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5" name="Oval 108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6" name="Oval 108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7" name="Oval 108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8" name="Oval 108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4" name="Group 1043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073" name="Oval 107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4" name="Oval 107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5" name="Oval 107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6" name="Oval 107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7" name="Oval 107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8" name="Oval 107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9" name="Oval 107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0" name="Oval 107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5" name="Group 1044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065" name="Oval 106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6" name="Oval 106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7" name="Oval 106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8" name="Oval 106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9" name="Oval 106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0" name="Oval 106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1" name="Oval 107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2" name="Oval 107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6" name="Group 1045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057" name="Oval 105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8" name="Oval 105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9" name="Oval 105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0" name="Oval 105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1" name="Oval 106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2" name="Oval 106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3" name="Oval 106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4" name="Oval 106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47" name="Group 104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049" name="Oval 104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0" name="Oval 104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1" name="Oval 105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2" name="Oval 105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3" name="Oval 105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4" name="Oval 105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5" name="Oval 105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6" name="Oval 105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048" name="Rectangle 104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05" name="Rectangle 1104"/>
          <p:cNvSpPr>
            <a:spLocks noChangeAspect="1"/>
          </p:cNvSpPr>
          <p:nvPr/>
        </p:nvSpPr>
        <p:spPr>
          <a:xfrm>
            <a:off x="6008935" y="4783877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106" name="Rectangle 1105"/>
          <p:cNvSpPr>
            <a:spLocks noChangeAspect="1"/>
          </p:cNvSpPr>
          <p:nvPr/>
        </p:nvSpPr>
        <p:spPr>
          <a:xfrm>
            <a:off x="5324889" y="478481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07" name="Rectangle 1106"/>
          <p:cNvSpPr>
            <a:spLocks noChangeAspect="1"/>
          </p:cNvSpPr>
          <p:nvPr/>
        </p:nvSpPr>
        <p:spPr>
          <a:xfrm>
            <a:off x="6799889" y="478481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108" name="Rectangle 1107"/>
          <p:cNvSpPr>
            <a:spLocks noChangeAspect="1"/>
          </p:cNvSpPr>
          <p:nvPr/>
        </p:nvSpPr>
        <p:spPr>
          <a:xfrm>
            <a:off x="4601152" y="478481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109" name="Rectangle 1108"/>
          <p:cNvSpPr>
            <a:spLocks noChangeAspect="1"/>
          </p:cNvSpPr>
          <p:nvPr/>
        </p:nvSpPr>
        <p:spPr>
          <a:xfrm>
            <a:off x="3858833" y="478481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110" name="Rectangle 1109"/>
          <p:cNvSpPr>
            <a:spLocks noChangeAspect="1"/>
          </p:cNvSpPr>
          <p:nvPr/>
        </p:nvSpPr>
        <p:spPr>
          <a:xfrm>
            <a:off x="2299989" y="4784812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1111" name="Rectangle 1110"/>
          <p:cNvSpPr>
            <a:spLocks noChangeAspect="1"/>
          </p:cNvSpPr>
          <p:nvPr/>
        </p:nvSpPr>
        <p:spPr>
          <a:xfrm>
            <a:off x="1615943" y="4785747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  <p:sp>
        <p:nvSpPr>
          <p:cNvPr id="1112" name="Rectangle 1111"/>
          <p:cNvSpPr>
            <a:spLocks noChangeAspect="1"/>
          </p:cNvSpPr>
          <p:nvPr/>
        </p:nvSpPr>
        <p:spPr>
          <a:xfrm>
            <a:off x="3090943" y="4785747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113" name="Rectangle 1112"/>
          <p:cNvSpPr>
            <a:spLocks noChangeAspect="1"/>
          </p:cNvSpPr>
          <p:nvPr/>
        </p:nvSpPr>
        <p:spPr>
          <a:xfrm>
            <a:off x="892206" y="4785747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1114" name="TextBox 1113"/>
          <p:cNvSpPr txBox="1"/>
          <p:nvPr/>
        </p:nvSpPr>
        <p:spPr>
          <a:xfrm>
            <a:off x="5546413" y="4253389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Zone 0</a:t>
            </a:r>
          </a:p>
        </p:txBody>
      </p:sp>
      <p:sp>
        <p:nvSpPr>
          <p:cNvPr id="1115" name="Right Brace 1114"/>
          <p:cNvSpPr/>
          <p:nvPr/>
        </p:nvSpPr>
        <p:spPr>
          <a:xfrm rot="16200000">
            <a:off x="5881999" y="3257732"/>
            <a:ext cx="180242" cy="2947317"/>
          </a:xfrm>
          <a:prstGeom prst="rightBrace">
            <a:avLst>
              <a:gd name="adj1" fmla="val 8333"/>
              <a:gd name="adj2" fmla="val 506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6" name="Right Brace 1115"/>
          <p:cNvSpPr/>
          <p:nvPr/>
        </p:nvSpPr>
        <p:spPr>
          <a:xfrm rot="16200000">
            <a:off x="3275217" y="3610871"/>
            <a:ext cx="212157" cy="2225818"/>
          </a:xfrm>
          <a:prstGeom prst="rightBrace">
            <a:avLst>
              <a:gd name="adj1" fmla="val 8333"/>
              <a:gd name="adj2" fmla="val 506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7" name="Right Brace 1116"/>
          <p:cNvSpPr/>
          <p:nvPr/>
        </p:nvSpPr>
        <p:spPr>
          <a:xfrm rot="16200000">
            <a:off x="1417497" y="3992213"/>
            <a:ext cx="212158" cy="1463133"/>
          </a:xfrm>
          <a:prstGeom prst="rightBrace">
            <a:avLst>
              <a:gd name="adj1" fmla="val 8333"/>
              <a:gd name="adj2" fmla="val 506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8" name="TextBox 1117"/>
          <p:cNvSpPr txBox="1"/>
          <p:nvPr/>
        </p:nvSpPr>
        <p:spPr>
          <a:xfrm>
            <a:off x="2999211" y="4271939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Zone 1</a:t>
            </a:r>
          </a:p>
        </p:txBody>
      </p:sp>
      <p:sp>
        <p:nvSpPr>
          <p:cNvPr id="1119" name="TextBox 1118"/>
          <p:cNvSpPr txBox="1"/>
          <p:nvPr/>
        </p:nvSpPr>
        <p:spPr>
          <a:xfrm>
            <a:off x="1164372" y="4254343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Zone 2</a:t>
            </a:r>
          </a:p>
        </p:txBody>
      </p:sp>
      <p:grpSp>
        <p:nvGrpSpPr>
          <p:cNvPr id="1120" name="Group 1119"/>
          <p:cNvGrpSpPr/>
          <p:nvPr/>
        </p:nvGrpSpPr>
        <p:grpSpPr>
          <a:xfrm>
            <a:off x="1375822" y="1150663"/>
            <a:ext cx="1145105" cy="1145105"/>
            <a:chOff x="1273561" y="2725529"/>
            <a:chExt cx="1145105" cy="1145105"/>
          </a:xfrm>
          <a:noFill/>
        </p:grpSpPr>
        <p:sp>
          <p:nvSpPr>
            <p:cNvPr id="1121" name="Oval 1120"/>
            <p:cNvSpPr/>
            <p:nvPr/>
          </p:nvSpPr>
          <p:spPr>
            <a:xfrm rot="10800000">
              <a:off x="2283523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2" name="Oval 1121"/>
            <p:cNvSpPr/>
            <p:nvPr/>
          </p:nvSpPr>
          <p:spPr>
            <a:xfrm rot="10800000">
              <a:off x="2148230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3" name="Oval 1122"/>
            <p:cNvSpPr/>
            <p:nvPr/>
          </p:nvSpPr>
          <p:spPr>
            <a:xfrm rot="10800000">
              <a:off x="2012935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4" name="Oval 1123"/>
            <p:cNvSpPr/>
            <p:nvPr/>
          </p:nvSpPr>
          <p:spPr>
            <a:xfrm rot="10800000">
              <a:off x="1877640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5" name="Oval 1124"/>
            <p:cNvSpPr/>
            <p:nvPr/>
          </p:nvSpPr>
          <p:spPr>
            <a:xfrm rot="10800000">
              <a:off x="1742345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6" name="Oval 1125"/>
            <p:cNvSpPr/>
            <p:nvPr/>
          </p:nvSpPr>
          <p:spPr>
            <a:xfrm rot="10800000">
              <a:off x="1607050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7" name="Oval 1126"/>
            <p:cNvSpPr/>
            <p:nvPr/>
          </p:nvSpPr>
          <p:spPr>
            <a:xfrm rot="10800000">
              <a:off x="1471755" y="37248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8" name="Oval 1127"/>
            <p:cNvSpPr/>
            <p:nvPr/>
          </p:nvSpPr>
          <p:spPr>
            <a:xfrm rot="10800000">
              <a:off x="1336460" y="3724831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29" name="Oval 1128"/>
            <p:cNvSpPr/>
            <p:nvPr/>
          </p:nvSpPr>
          <p:spPr>
            <a:xfrm rot="10800000">
              <a:off x="2283523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0" name="Oval 1129"/>
            <p:cNvSpPr/>
            <p:nvPr/>
          </p:nvSpPr>
          <p:spPr>
            <a:xfrm rot="10800000">
              <a:off x="2148230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1" name="Oval 1130"/>
            <p:cNvSpPr/>
            <p:nvPr/>
          </p:nvSpPr>
          <p:spPr>
            <a:xfrm rot="10800000">
              <a:off x="2012935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2" name="Oval 1131"/>
            <p:cNvSpPr/>
            <p:nvPr/>
          </p:nvSpPr>
          <p:spPr>
            <a:xfrm rot="10800000">
              <a:off x="1877640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3" name="Oval 1132"/>
            <p:cNvSpPr/>
            <p:nvPr/>
          </p:nvSpPr>
          <p:spPr>
            <a:xfrm rot="10800000">
              <a:off x="1742345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4" name="Oval 1133"/>
            <p:cNvSpPr/>
            <p:nvPr/>
          </p:nvSpPr>
          <p:spPr>
            <a:xfrm rot="10800000">
              <a:off x="1607050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5" name="Oval 1134"/>
            <p:cNvSpPr/>
            <p:nvPr/>
          </p:nvSpPr>
          <p:spPr>
            <a:xfrm rot="10800000">
              <a:off x="1471755" y="357017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6" name="Oval 1135"/>
            <p:cNvSpPr/>
            <p:nvPr/>
          </p:nvSpPr>
          <p:spPr>
            <a:xfrm rot="10800000">
              <a:off x="1336460" y="3570177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7" name="Oval 1136"/>
            <p:cNvSpPr/>
            <p:nvPr/>
          </p:nvSpPr>
          <p:spPr>
            <a:xfrm rot="10800000">
              <a:off x="2283523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8" name="Oval 1137"/>
            <p:cNvSpPr/>
            <p:nvPr/>
          </p:nvSpPr>
          <p:spPr>
            <a:xfrm rot="10800000">
              <a:off x="2148230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39" name="Oval 1138"/>
            <p:cNvSpPr/>
            <p:nvPr/>
          </p:nvSpPr>
          <p:spPr>
            <a:xfrm rot="10800000">
              <a:off x="2012935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0" name="Oval 1139"/>
            <p:cNvSpPr/>
            <p:nvPr/>
          </p:nvSpPr>
          <p:spPr>
            <a:xfrm rot="10800000">
              <a:off x="1877640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1" name="Oval 1140"/>
            <p:cNvSpPr/>
            <p:nvPr/>
          </p:nvSpPr>
          <p:spPr>
            <a:xfrm rot="10800000">
              <a:off x="1742345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2" name="Oval 1141"/>
            <p:cNvSpPr/>
            <p:nvPr/>
          </p:nvSpPr>
          <p:spPr>
            <a:xfrm rot="10800000">
              <a:off x="1607050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3" name="Oval 1142"/>
            <p:cNvSpPr/>
            <p:nvPr/>
          </p:nvSpPr>
          <p:spPr>
            <a:xfrm rot="10800000">
              <a:off x="1471755" y="341552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4" name="Oval 1143"/>
            <p:cNvSpPr/>
            <p:nvPr/>
          </p:nvSpPr>
          <p:spPr>
            <a:xfrm rot="10800000">
              <a:off x="1336460" y="3415522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5" name="Oval 1144"/>
            <p:cNvSpPr/>
            <p:nvPr/>
          </p:nvSpPr>
          <p:spPr>
            <a:xfrm rot="10800000">
              <a:off x="2283523" y="3260868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6" name="Oval 1145"/>
            <p:cNvSpPr/>
            <p:nvPr/>
          </p:nvSpPr>
          <p:spPr>
            <a:xfrm rot="10800000">
              <a:off x="2148230" y="3260868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7" name="Oval 1146"/>
            <p:cNvSpPr/>
            <p:nvPr/>
          </p:nvSpPr>
          <p:spPr>
            <a:xfrm rot="10800000">
              <a:off x="2012935" y="3260868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8" name="Oval 1147"/>
            <p:cNvSpPr/>
            <p:nvPr/>
          </p:nvSpPr>
          <p:spPr>
            <a:xfrm rot="10800000">
              <a:off x="1877640" y="326086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49" name="Oval 1148"/>
            <p:cNvSpPr/>
            <p:nvPr/>
          </p:nvSpPr>
          <p:spPr>
            <a:xfrm rot="10800000">
              <a:off x="1742345" y="326086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0" name="Oval 1149"/>
            <p:cNvSpPr/>
            <p:nvPr/>
          </p:nvSpPr>
          <p:spPr>
            <a:xfrm rot="10800000">
              <a:off x="1607050" y="326086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1" name="Oval 1150"/>
            <p:cNvSpPr/>
            <p:nvPr/>
          </p:nvSpPr>
          <p:spPr>
            <a:xfrm rot="10800000">
              <a:off x="1471755" y="326086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2" name="Oval 1151"/>
            <p:cNvSpPr/>
            <p:nvPr/>
          </p:nvSpPr>
          <p:spPr>
            <a:xfrm rot="10800000">
              <a:off x="1336460" y="3260868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3" name="Oval 1152"/>
            <p:cNvSpPr/>
            <p:nvPr/>
          </p:nvSpPr>
          <p:spPr>
            <a:xfrm rot="10800000">
              <a:off x="2283523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4" name="Oval 1153"/>
            <p:cNvSpPr/>
            <p:nvPr/>
          </p:nvSpPr>
          <p:spPr>
            <a:xfrm rot="10800000">
              <a:off x="2148230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5" name="Oval 1154"/>
            <p:cNvSpPr/>
            <p:nvPr/>
          </p:nvSpPr>
          <p:spPr>
            <a:xfrm rot="10800000">
              <a:off x="2012935" y="310621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6" name="Oval 1155"/>
            <p:cNvSpPr/>
            <p:nvPr/>
          </p:nvSpPr>
          <p:spPr>
            <a:xfrm rot="10800000">
              <a:off x="1877640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7" name="Oval 1156"/>
            <p:cNvSpPr/>
            <p:nvPr/>
          </p:nvSpPr>
          <p:spPr>
            <a:xfrm rot="10800000">
              <a:off x="1742345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8" name="Oval 1157"/>
            <p:cNvSpPr/>
            <p:nvPr/>
          </p:nvSpPr>
          <p:spPr>
            <a:xfrm rot="10800000">
              <a:off x="1607050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59" name="Oval 1158"/>
            <p:cNvSpPr/>
            <p:nvPr/>
          </p:nvSpPr>
          <p:spPr>
            <a:xfrm rot="10800000">
              <a:off x="1471755" y="310621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0" name="Oval 1159"/>
            <p:cNvSpPr/>
            <p:nvPr/>
          </p:nvSpPr>
          <p:spPr>
            <a:xfrm rot="10800000">
              <a:off x="1336460" y="3106214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1" name="Oval 1160"/>
            <p:cNvSpPr/>
            <p:nvPr/>
          </p:nvSpPr>
          <p:spPr>
            <a:xfrm rot="10800000">
              <a:off x="2283523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2" name="Oval 1161"/>
            <p:cNvSpPr/>
            <p:nvPr/>
          </p:nvSpPr>
          <p:spPr>
            <a:xfrm rot="10800000">
              <a:off x="2148230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3" name="Oval 1162"/>
            <p:cNvSpPr/>
            <p:nvPr/>
          </p:nvSpPr>
          <p:spPr>
            <a:xfrm rot="10800000">
              <a:off x="2012935" y="295155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4" name="Oval 1163"/>
            <p:cNvSpPr/>
            <p:nvPr/>
          </p:nvSpPr>
          <p:spPr>
            <a:xfrm rot="10800000">
              <a:off x="1877640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5" name="Oval 1164"/>
            <p:cNvSpPr/>
            <p:nvPr/>
          </p:nvSpPr>
          <p:spPr>
            <a:xfrm rot="10800000">
              <a:off x="1742345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6" name="Oval 1165"/>
            <p:cNvSpPr/>
            <p:nvPr/>
          </p:nvSpPr>
          <p:spPr>
            <a:xfrm rot="10800000">
              <a:off x="1607050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7" name="Oval 1166"/>
            <p:cNvSpPr/>
            <p:nvPr/>
          </p:nvSpPr>
          <p:spPr>
            <a:xfrm rot="10800000">
              <a:off x="1471755" y="295155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8" name="Oval 1167"/>
            <p:cNvSpPr/>
            <p:nvPr/>
          </p:nvSpPr>
          <p:spPr>
            <a:xfrm rot="10800000">
              <a:off x="1336460" y="2951559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69" name="Oval 1168"/>
            <p:cNvSpPr/>
            <p:nvPr/>
          </p:nvSpPr>
          <p:spPr>
            <a:xfrm rot="10800000">
              <a:off x="2283523" y="2796905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0" name="Oval 1169"/>
            <p:cNvSpPr/>
            <p:nvPr/>
          </p:nvSpPr>
          <p:spPr>
            <a:xfrm rot="10800000">
              <a:off x="2148230" y="2796905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1" name="Oval 1170"/>
            <p:cNvSpPr/>
            <p:nvPr/>
          </p:nvSpPr>
          <p:spPr>
            <a:xfrm rot="10800000">
              <a:off x="2012935" y="2796905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2" name="Oval 1171"/>
            <p:cNvSpPr/>
            <p:nvPr/>
          </p:nvSpPr>
          <p:spPr>
            <a:xfrm rot="10800000">
              <a:off x="1877640" y="27969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3" name="Oval 1172"/>
            <p:cNvSpPr/>
            <p:nvPr/>
          </p:nvSpPr>
          <p:spPr>
            <a:xfrm rot="10800000">
              <a:off x="1742345" y="27969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4" name="Oval 1173"/>
            <p:cNvSpPr/>
            <p:nvPr/>
          </p:nvSpPr>
          <p:spPr>
            <a:xfrm rot="10800000">
              <a:off x="1607050" y="27969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5" name="Oval 1174"/>
            <p:cNvSpPr/>
            <p:nvPr/>
          </p:nvSpPr>
          <p:spPr>
            <a:xfrm rot="10800000">
              <a:off x="1471755" y="27969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6" name="Oval 1175"/>
            <p:cNvSpPr/>
            <p:nvPr/>
          </p:nvSpPr>
          <p:spPr>
            <a:xfrm rot="10800000">
              <a:off x="1336460" y="2796905"/>
              <a:ext cx="72000" cy="7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77" name="Rectangle 1176"/>
            <p:cNvSpPr>
              <a:spLocks noChangeAspect="1"/>
            </p:cNvSpPr>
            <p:nvPr/>
          </p:nvSpPr>
          <p:spPr>
            <a:xfrm rot="10800000">
              <a:off x="1273561" y="2725529"/>
              <a:ext cx="1145105" cy="1145105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5405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1853</Words>
  <Application>Microsoft Office PowerPoint</Application>
  <PresentationFormat>Custom</PresentationFormat>
  <Paragraphs>1848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SE Rounded Medium</vt:lpstr>
      <vt:lpstr>Office Theme</vt:lpstr>
      <vt:lpstr>PowerPoint Presentation</vt:lpstr>
      <vt:lpstr>PowerPoint Presentation</vt:lpstr>
    </vt:vector>
  </TitlesOfParts>
  <Company>Schneider Electric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16</cp:revision>
  <dcterms:created xsi:type="dcterms:W3CDTF">2017-02-28T20:53:33Z</dcterms:created>
  <dcterms:modified xsi:type="dcterms:W3CDTF">2017-07-09T04:41:44Z</dcterms:modified>
</cp:coreProperties>
</file>