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96" d="100"/>
          <a:sy n="96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79BF-22AC-4AAA-9DD2-D4B140E1F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265C-6DCC-4012-8958-62E2ECDAF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8C8C-202E-4B80-B325-E09ED56A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B91C-9BF4-4E80-85BA-834A16D8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E5B1-0F87-4776-8294-EF3F06BE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5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C569-A035-4597-948A-25C46A07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C8C07-A6D3-421E-BFA9-049370F54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A7D0-FEE9-41FB-B375-EC944FC0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0674-D37A-4ADC-949F-DD241E45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8097-64D2-4EF6-902B-63A89C82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93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ADF77-7788-4427-9BB8-35646BD17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C3475-AD69-4511-B830-4B15BF87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FD44-9627-47DB-9103-B9CB7235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0335-701A-4CDE-9D9F-AF1C5E35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AD41-9684-4094-90E0-A1E96843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3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F513-F87C-462C-9A15-77D7091D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0571-34F0-4C01-87DB-454455E5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3444-4C1A-43F5-8AA8-E17C57A9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CAEB-D0C4-4D04-9B0A-783597B8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5F8DF-455C-4C05-A509-C1644EB2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8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F12-0ACE-43E5-B093-E5187428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1A12-F916-4EC3-8DD9-BF3CD591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5DB09-4AE3-43C1-BD40-D823E2CB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77B3-14DE-415F-84C5-43709C02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2CEB-5AA6-471D-BBE1-80C9B408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50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7136-483B-4248-9FE5-965D49B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68B3-1614-475F-A17D-DD05B63B9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A96DB-8A2B-4076-91EA-4BD113DD2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4428D-49CA-4637-AB50-F1D1F99A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6346B-44AF-4ADF-A858-69EE10E6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5BB4-320E-483E-B43E-CFB56780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3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4FBB-7BEE-4C10-B470-97EB2AFF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2792-16A0-4757-93AE-940B9692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CC6D2-C567-4829-943A-0CA8027B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D59CD-41CC-438B-BE3F-F5111647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80046-3722-413A-B572-2757216F9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95C59-2F86-4F0D-A3B8-61AEBFBE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A7B29-9C10-4A71-98EE-46C0979F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DE659-B945-4538-BCB5-25B57320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1FD8-5422-4522-A754-1B090088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90FA5-5DEE-4450-8268-E4AC639E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5A2EF-2702-419E-858E-9CA2D1F7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5872-2A7D-443C-A133-8738B185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4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C8E76-2A1B-4372-9A96-619B24C2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4A6B2-BE62-407E-A583-77BF4864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2F9F-DB48-4707-8DD4-27075517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78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0A19-78D0-4A1B-915F-1359C544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4074-BBEA-436E-9BD9-5E52A2FB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537CB-C512-422A-98D6-C3431D5B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B89D4-C5E3-4131-8CB9-1476433A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14E9-C869-4FE3-9E21-B5E6FD2E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BB8B0-E29C-492C-975C-111B773E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7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66CD-189E-4304-9726-39E1C8C0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1F3E5-C363-4EB8-A19C-6B80869C7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41178-FEC4-4789-9506-38DE20F7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B3DA-65C7-44A5-87AA-3C034334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0C5B-139B-48DA-8B4C-64646040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42754-0C3F-40C4-80C8-8EEAB65E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65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A6A91-BACE-4216-A039-62E285E4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EDFB5-7578-4378-8FF1-EB14584C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C078-D084-4A98-A525-8326BE2B8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562A-D155-44B1-AD24-A54D2330549A}" type="datetimeFigureOut">
              <a:rPr lang="en-AU" smtClean="0"/>
              <a:t>19/04/2018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584B-7D4D-46E3-AB4D-06F239705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91B0-1B2F-4A94-B858-67DFF2678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CE38-4CC4-481D-9835-28543BC931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94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5603E0-838F-4136-B040-7762B4B02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29" y="899975"/>
            <a:ext cx="2572109" cy="29007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2F7F8D-9D19-446F-8E61-18EAE10B8A4C}"/>
              </a:ext>
            </a:extLst>
          </p:cNvPr>
          <p:cNvCxnSpPr>
            <a:cxnSpLocks/>
          </p:cNvCxnSpPr>
          <p:nvPr/>
        </p:nvCxnSpPr>
        <p:spPr>
          <a:xfrm>
            <a:off x="1163035" y="2350359"/>
            <a:ext cx="2572109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B568DF-602D-4986-8865-259F896ACD46}"/>
              </a:ext>
            </a:extLst>
          </p:cNvPr>
          <p:cNvCxnSpPr>
            <a:cxnSpLocks/>
          </p:cNvCxnSpPr>
          <p:nvPr/>
        </p:nvCxnSpPr>
        <p:spPr>
          <a:xfrm>
            <a:off x="1590261" y="893363"/>
            <a:ext cx="0" cy="36422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6CA714-5F50-486D-99EC-D1A10AAC90A4}"/>
              </a:ext>
            </a:extLst>
          </p:cNvPr>
          <p:cNvCxnSpPr>
            <a:cxnSpLocks/>
          </p:cNvCxnSpPr>
          <p:nvPr/>
        </p:nvCxnSpPr>
        <p:spPr>
          <a:xfrm>
            <a:off x="1941441" y="893363"/>
            <a:ext cx="0" cy="36422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0B3209-BF5B-4459-8028-5604F011F738}"/>
              </a:ext>
            </a:extLst>
          </p:cNvPr>
          <p:cNvCxnSpPr>
            <a:cxnSpLocks/>
          </p:cNvCxnSpPr>
          <p:nvPr/>
        </p:nvCxnSpPr>
        <p:spPr>
          <a:xfrm>
            <a:off x="2282682" y="893363"/>
            <a:ext cx="0" cy="36422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6623AF-3042-4180-8E5C-9A332AD712F0}"/>
              </a:ext>
            </a:extLst>
          </p:cNvPr>
          <p:cNvCxnSpPr>
            <a:cxnSpLocks/>
          </p:cNvCxnSpPr>
          <p:nvPr/>
        </p:nvCxnSpPr>
        <p:spPr>
          <a:xfrm>
            <a:off x="2623923" y="893363"/>
            <a:ext cx="0" cy="36422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1A9860-1650-42C2-B209-8BE7D065EB72}"/>
              </a:ext>
            </a:extLst>
          </p:cNvPr>
          <p:cNvCxnSpPr>
            <a:cxnSpLocks/>
          </p:cNvCxnSpPr>
          <p:nvPr/>
        </p:nvCxnSpPr>
        <p:spPr>
          <a:xfrm>
            <a:off x="2965164" y="893363"/>
            <a:ext cx="0" cy="36422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A75A7F-9225-4D58-A9DC-650A060B3097}"/>
              </a:ext>
            </a:extLst>
          </p:cNvPr>
          <p:cNvCxnSpPr>
            <a:cxnSpLocks/>
          </p:cNvCxnSpPr>
          <p:nvPr/>
        </p:nvCxnSpPr>
        <p:spPr>
          <a:xfrm>
            <a:off x="3306405" y="893363"/>
            <a:ext cx="0" cy="36422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5432FC-75C8-4E70-A5F6-B03581E041DE}"/>
              </a:ext>
            </a:extLst>
          </p:cNvPr>
          <p:cNvCxnSpPr>
            <a:cxnSpLocks/>
          </p:cNvCxnSpPr>
          <p:nvPr/>
        </p:nvCxnSpPr>
        <p:spPr>
          <a:xfrm>
            <a:off x="1163035" y="982073"/>
            <a:ext cx="2572109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631DE7-629E-4146-980B-83023AF23704}"/>
              </a:ext>
            </a:extLst>
          </p:cNvPr>
          <p:cNvCxnSpPr>
            <a:cxnSpLocks/>
          </p:cNvCxnSpPr>
          <p:nvPr/>
        </p:nvCxnSpPr>
        <p:spPr>
          <a:xfrm>
            <a:off x="1163035" y="3728578"/>
            <a:ext cx="2572109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2B5FE3-AE3D-4D76-8A79-E38F45B69EF4}"/>
              </a:ext>
            </a:extLst>
          </p:cNvPr>
          <p:cNvSpPr txBox="1"/>
          <p:nvPr/>
        </p:nvSpPr>
        <p:spPr>
          <a:xfrm rot="16200000">
            <a:off x="1059894" y="3924893"/>
            <a:ext cx="71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0xFE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35A0A-F4E6-4890-9179-42E9F4F4D03D}"/>
              </a:ext>
            </a:extLst>
          </p:cNvPr>
          <p:cNvSpPr txBox="1"/>
          <p:nvPr/>
        </p:nvSpPr>
        <p:spPr>
          <a:xfrm rot="16200000">
            <a:off x="1411074" y="3924893"/>
            <a:ext cx="71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0x7B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DCBA8-985F-4C0E-B760-D77AD5C26882}"/>
              </a:ext>
            </a:extLst>
          </p:cNvPr>
          <p:cNvSpPr txBox="1"/>
          <p:nvPr/>
        </p:nvSpPr>
        <p:spPr>
          <a:xfrm rot="16200000">
            <a:off x="1762254" y="3924893"/>
            <a:ext cx="71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0xF3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5CAEA3-DA54-4033-B93F-98BA105B2AC3}"/>
              </a:ext>
            </a:extLst>
          </p:cNvPr>
          <p:cNvSpPr txBox="1"/>
          <p:nvPr/>
        </p:nvSpPr>
        <p:spPr>
          <a:xfrm rot="16200000">
            <a:off x="2113434" y="3924893"/>
            <a:ext cx="71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0x7F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D82A95-B72F-45B9-BAC9-1AADE1A4267C}"/>
              </a:ext>
            </a:extLst>
          </p:cNvPr>
          <p:cNvSpPr txBox="1"/>
          <p:nvPr/>
        </p:nvSpPr>
        <p:spPr>
          <a:xfrm rot="16200000">
            <a:off x="2444736" y="3924893"/>
            <a:ext cx="71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0xFB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2DFB7B-8F7E-430C-A211-347B2270329A}"/>
              </a:ext>
            </a:extLst>
          </p:cNvPr>
          <p:cNvSpPr txBox="1"/>
          <p:nvPr/>
        </p:nvSpPr>
        <p:spPr>
          <a:xfrm rot="16200000">
            <a:off x="2776038" y="3924893"/>
            <a:ext cx="71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0x73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AD5421-1595-4A3B-AE47-90A0D6420457}"/>
              </a:ext>
            </a:extLst>
          </p:cNvPr>
          <p:cNvSpPr txBox="1"/>
          <p:nvPr/>
        </p:nvSpPr>
        <p:spPr>
          <a:xfrm rot="16200000">
            <a:off x="3137157" y="3924893"/>
            <a:ext cx="711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0xFE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4103F8-D47E-40C5-88AD-9406CB1E7C6F}"/>
              </a:ext>
            </a:extLst>
          </p:cNvPr>
          <p:cNvCxnSpPr>
            <a:cxnSpLocks/>
          </p:cNvCxnSpPr>
          <p:nvPr/>
        </p:nvCxnSpPr>
        <p:spPr>
          <a:xfrm>
            <a:off x="1245701" y="893363"/>
            <a:ext cx="0" cy="36422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E9431C-880F-4102-9E4F-809792837BB3}"/>
              </a:ext>
            </a:extLst>
          </p:cNvPr>
          <p:cNvCxnSpPr>
            <a:cxnSpLocks/>
          </p:cNvCxnSpPr>
          <p:nvPr/>
        </p:nvCxnSpPr>
        <p:spPr>
          <a:xfrm>
            <a:off x="3664215" y="893363"/>
            <a:ext cx="0" cy="36422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9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2</cp:revision>
  <dcterms:created xsi:type="dcterms:W3CDTF">2018-04-18T21:28:23Z</dcterms:created>
  <dcterms:modified xsi:type="dcterms:W3CDTF">2018-04-18T21:40:16Z</dcterms:modified>
</cp:coreProperties>
</file>