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1C71-583A-43A4-A7B4-32CDABDA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C6AA-F464-41FC-9CFC-EAB49DBE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6E87-1D43-4424-8AEF-8CDF95F6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AF93-9A92-455F-817B-7F8DA461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E385-711B-44B7-9AC8-7BE9ED80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46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53D0-10C2-474D-B369-EEC36AC6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86CC0-7AAB-4E4E-9E42-EDEF19E5A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2E10-F12B-4217-AC3E-83F05D7D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3265-1B5A-4DFB-A8D6-B02A3F10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1266-1EC8-4572-BCB8-EEFBAB79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4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6FA61-E5C7-466B-9800-B26293C9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12CAB-1ACC-4231-82EA-F26095FA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37AC-F13F-47EF-8AC6-3B813758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2281-6C97-4EDE-A7F8-E272C872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EE93-92BB-43FF-950A-C63B012E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5C18-04BF-4CCE-85D1-8AEB899D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4A8F-7927-4BE9-91A6-DFF0CCC1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B254-6A70-44AE-B769-8616A34B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C787-7EFC-4F3C-9D41-3DD85904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15B2-A48E-4098-8F0C-5148D635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EB4-3F84-4B65-A107-779AD4D0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F219-9936-420C-BBD8-6FE95F6A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8983-A81B-43BF-B631-3F08CFA5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A1C8-684A-4832-B46C-4065397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93E9-C45F-4CDC-BA82-BA230B37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1A4-21BC-4C7F-85A7-29DC550F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E79F-C291-41FB-835F-2D9FE4496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5D9B-89C2-444D-832F-569F24F0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F435-4679-405C-A57E-313C186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EA49-C598-46E6-BA47-7DB118DA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1CA02-14D0-4429-9FEB-4E6613BF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2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7FE8-00C1-4419-8A5B-2C6C46C2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F28C-E089-4EBD-B228-E25363C6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E001-295C-4AF7-85B0-A7AE8121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787A-4B98-4A11-89D3-D3859BEA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AA7E9-A5E6-4721-9AAC-7C36F8DBE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FDA9E-D456-4640-985C-DFB16BB8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7E743-C0D2-4150-83A6-3C181DA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0F928-624E-4DE8-A624-13322F2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7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CB99-417E-4CDC-9A19-67AAB26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513E-0985-4F37-9569-773A603D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6EC1-C2A2-4883-BF40-C5422362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5B2B-6C74-4D06-B82B-88B4833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1CA22-2AD8-4FA8-80FF-E43307CB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2CE34-9136-48DC-A08E-6F280870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BA1B-6749-49EA-927D-E26B17A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5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CC5-BBB5-4BF2-9F3F-71E0D798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A2D-F852-4A16-A9EB-12A6F5A6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879AC-B7F3-4AD2-8F1B-FE49F569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E2054-9F6F-492F-87D5-C79E748F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0970-E30C-4BAC-A788-F7E99F7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A4D1-6666-46F2-8857-FAF5EB96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4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B6F5-E3CB-421F-8BC5-8812B392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3E2FB-3229-4D91-BEC6-5AB8606A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4C5E-B1AA-403E-AC99-27728205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BDB7E-65F1-49A1-B98C-9E00489C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572F-0AE3-423A-869A-E3648320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C3D77-34DF-49D1-9179-6A5E89CA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1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B1F91-2E47-4EE7-8623-727AF976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D0B61-1E6E-47F5-9172-87E4F953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46C7-6B7E-4155-B466-6A38F09BF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B4DB-85A1-4634-9F1E-610109E458AD}" type="datetimeFigureOut">
              <a:rPr lang="en-AU" smtClean="0"/>
              <a:t>29/03/2018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5E15-4941-4A67-A75E-0F7B9F6F0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BBF0-A0D1-4F90-ABBF-5DD18C91F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208F-93E7-48F3-A785-C549D02503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2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2193CFC-291F-4180-AA8A-8876D42A1DF0}"/>
              </a:ext>
            </a:extLst>
          </p:cNvPr>
          <p:cNvGrpSpPr/>
          <p:nvPr/>
        </p:nvGrpSpPr>
        <p:grpSpPr>
          <a:xfrm>
            <a:off x="1686251" y="1765300"/>
            <a:ext cx="754467" cy="769292"/>
            <a:chOff x="1686251" y="1765300"/>
            <a:chExt cx="754467" cy="7692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7FB60-643B-4D90-ADB4-313BAAA096C2}"/>
                </a:ext>
              </a:extLst>
            </p:cNvPr>
            <p:cNvSpPr/>
            <p:nvPr/>
          </p:nvSpPr>
          <p:spPr>
            <a:xfrm>
              <a:off x="1686251" y="1765300"/>
              <a:ext cx="754467" cy="7692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B2EFD1-6001-4CD5-8D27-2392D8B3E509}"/>
                </a:ext>
              </a:extLst>
            </p:cNvPr>
            <p:cNvSpPr/>
            <p:nvPr/>
          </p:nvSpPr>
          <p:spPr>
            <a:xfrm>
              <a:off x="1710591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E3CC65-FE6A-4614-9C3F-8398CBD75663}"/>
                </a:ext>
              </a:extLst>
            </p:cNvPr>
            <p:cNvSpPr/>
            <p:nvPr/>
          </p:nvSpPr>
          <p:spPr>
            <a:xfrm>
              <a:off x="1800000" y="180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137FF3-5EDF-435C-9C39-144DAAB64560}"/>
                </a:ext>
              </a:extLst>
            </p:cNvPr>
            <p:cNvSpPr/>
            <p:nvPr/>
          </p:nvSpPr>
          <p:spPr>
            <a:xfrm>
              <a:off x="1890000" y="180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1FF7A-D9C2-4A78-A956-CC7A7D4DA904}"/>
                </a:ext>
              </a:extLst>
            </p:cNvPr>
            <p:cNvSpPr/>
            <p:nvPr/>
          </p:nvSpPr>
          <p:spPr>
            <a:xfrm>
              <a:off x="1980000" y="180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DBFA18-828C-443D-AECA-2DBBB5F5383B}"/>
                </a:ext>
              </a:extLst>
            </p:cNvPr>
            <p:cNvSpPr/>
            <p:nvPr/>
          </p:nvSpPr>
          <p:spPr>
            <a:xfrm>
              <a:off x="2070000" y="180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93E178-FDDF-461F-A455-A02235FC7F70}"/>
                </a:ext>
              </a:extLst>
            </p:cNvPr>
            <p:cNvSpPr/>
            <p:nvPr/>
          </p:nvSpPr>
          <p:spPr>
            <a:xfrm>
              <a:off x="2160000" y="180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4425F2-57E5-4037-87C4-028B07DC9289}"/>
                </a:ext>
              </a:extLst>
            </p:cNvPr>
            <p:cNvSpPr/>
            <p:nvPr/>
          </p:nvSpPr>
          <p:spPr>
            <a:xfrm>
              <a:off x="225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CEEBFA-5F1D-433E-909C-E02A810E155C}"/>
                </a:ext>
              </a:extLst>
            </p:cNvPr>
            <p:cNvSpPr/>
            <p:nvPr/>
          </p:nvSpPr>
          <p:spPr>
            <a:xfrm>
              <a:off x="234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17A668-F546-4F8B-B71C-F9768D9663B4}"/>
                </a:ext>
              </a:extLst>
            </p:cNvPr>
            <p:cNvSpPr/>
            <p:nvPr/>
          </p:nvSpPr>
          <p:spPr>
            <a:xfrm>
              <a:off x="1710591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9D8F0-A567-4A88-8F9C-0AD18E36A4D3}"/>
                </a:ext>
              </a:extLst>
            </p:cNvPr>
            <p:cNvSpPr/>
            <p:nvPr/>
          </p:nvSpPr>
          <p:spPr>
            <a:xfrm>
              <a:off x="1800000" y="189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88FD1B-581E-4933-BD84-AAE42C0F3928}"/>
                </a:ext>
              </a:extLst>
            </p:cNvPr>
            <p:cNvSpPr/>
            <p:nvPr/>
          </p:nvSpPr>
          <p:spPr>
            <a:xfrm>
              <a:off x="189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D53219-42F4-41FB-9C77-8160C40C50B2}"/>
                </a:ext>
              </a:extLst>
            </p:cNvPr>
            <p:cNvSpPr/>
            <p:nvPr/>
          </p:nvSpPr>
          <p:spPr>
            <a:xfrm>
              <a:off x="1980000" y="189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3B5618-1A06-407A-9551-49FF8CEC0E65}"/>
                </a:ext>
              </a:extLst>
            </p:cNvPr>
            <p:cNvSpPr/>
            <p:nvPr/>
          </p:nvSpPr>
          <p:spPr>
            <a:xfrm>
              <a:off x="207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A44801-6B8E-4DF7-B2C9-C4BE28BA5162}"/>
                </a:ext>
              </a:extLst>
            </p:cNvPr>
            <p:cNvSpPr/>
            <p:nvPr/>
          </p:nvSpPr>
          <p:spPr>
            <a:xfrm>
              <a:off x="2160000" y="189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1D31A1-6EA2-41C6-98B2-B0ECC918C6A1}"/>
                </a:ext>
              </a:extLst>
            </p:cNvPr>
            <p:cNvSpPr/>
            <p:nvPr/>
          </p:nvSpPr>
          <p:spPr>
            <a:xfrm>
              <a:off x="225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1FED3E-89F5-4BE0-8749-D9C0F186E246}"/>
                </a:ext>
              </a:extLst>
            </p:cNvPr>
            <p:cNvSpPr/>
            <p:nvPr/>
          </p:nvSpPr>
          <p:spPr>
            <a:xfrm>
              <a:off x="234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E9AC90-F594-4D75-B4D5-A97B10D39321}"/>
                </a:ext>
              </a:extLst>
            </p:cNvPr>
            <p:cNvSpPr/>
            <p:nvPr/>
          </p:nvSpPr>
          <p:spPr>
            <a:xfrm>
              <a:off x="1710014" y="197981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E6A9BF-F562-4AE1-94A7-F6725AD5CA16}"/>
                </a:ext>
              </a:extLst>
            </p:cNvPr>
            <p:cNvSpPr/>
            <p:nvPr/>
          </p:nvSpPr>
          <p:spPr>
            <a:xfrm>
              <a:off x="180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C12ACE-4EBB-4865-96A7-4C2866F09B05}"/>
                </a:ext>
              </a:extLst>
            </p:cNvPr>
            <p:cNvSpPr/>
            <p:nvPr/>
          </p:nvSpPr>
          <p:spPr>
            <a:xfrm>
              <a:off x="189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83763B-C0B0-49E0-84B8-FB73A7B8A8FC}"/>
                </a:ext>
              </a:extLst>
            </p:cNvPr>
            <p:cNvSpPr/>
            <p:nvPr/>
          </p:nvSpPr>
          <p:spPr>
            <a:xfrm>
              <a:off x="198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48E145-FC26-45A3-B751-1E6F1233FAD0}"/>
                </a:ext>
              </a:extLst>
            </p:cNvPr>
            <p:cNvSpPr/>
            <p:nvPr/>
          </p:nvSpPr>
          <p:spPr>
            <a:xfrm>
              <a:off x="207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240CC2-A1AC-4A27-A2AC-1305356EC430}"/>
                </a:ext>
              </a:extLst>
            </p:cNvPr>
            <p:cNvSpPr/>
            <p:nvPr/>
          </p:nvSpPr>
          <p:spPr>
            <a:xfrm>
              <a:off x="216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23F886-1490-4B96-A0A5-0C9E3A46C4CC}"/>
                </a:ext>
              </a:extLst>
            </p:cNvPr>
            <p:cNvSpPr/>
            <p:nvPr/>
          </p:nvSpPr>
          <p:spPr>
            <a:xfrm>
              <a:off x="225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2F08A4-C13B-4243-9F8F-7E847B729A93}"/>
                </a:ext>
              </a:extLst>
            </p:cNvPr>
            <p:cNvSpPr/>
            <p:nvPr/>
          </p:nvSpPr>
          <p:spPr>
            <a:xfrm>
              <a:off x="234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22CE50-4B96-4DDD-B904-0C6F324B095A}"/>
                </a:ext>
              </a:extLst>
            </p:cNvPr>
            <p:cNvSpPr/>
            <p:nvPr/>
          </p:nvSpPr>
          <p:spPr>
            <a:xfrm>
              <a:off x="1710014" y="206962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26540A-5E5C-4D2A-92EB-CCA6E9AFF0FF}"/>
                </a:ext>
              </a:extLst>
            </p:cNvPr>
            <p:cNvSpPr/>
            <p:nvPr/>
          </p:nvSpPr>
          <p:spPr>
            <a:xfrm>
              <a:off x="1710014" y="215944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4CE3A9-01A0-4909-80C1-27A5B782FE6C}"/>
                </a:ext>
              </a:extLst>
            </p:cNvPr>
            <p:cNvSpPr/>
            <p:nvPr/>
          </p:nvSpPr>
          <p:spPr>
            <a:xfrm>
              <a:off x="1710014" y="224925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B88AFC-17A0-44B3-B0CA-9E2B2405409E}"/>
                </a:ext>
              </a:extLst>
            </p:cNvPr>
            <p:cNvSpPr/>
            <p:nvPr/>
          </p:nvSpPr>
          <p:spPr>
            <a:xfrm>
              <a:off x="1710014" y="233907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D20444-EC1F-471F-A35E-260E4E23F199}"/>
                </a:ext>
              </a:extLst>
            </p:cNvPr>
            <p:cNvSpPr/>
            <p:nvPr/>
          </p:nvSpPr>
          <p:spPr>
            <a:xfrm>
              <a:off x="1710014" y="242888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BE3865-8E2A-4877-B06C-2F1604B72C0E}"/>
                </a:ext>
              </a:extLst>
            </p:cNvPr>
            <p:cNvSpPr/>
            <p:nvPr/>
          </p:nvSpPr>
          <p:spPr>
            <a:xfrm>
              <a:off x="180000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1FD220-152B-4AD0-B4B5-F1798F9F6197}"/>
                </a:ext>
              </a:extLst>
            </p:cNvPr>
            <p:cNvSpPr/>
            <p:nvPr/>
          </p:nvSpPr>
          <p:spPr>
            <a:xfrm>
              <a:off x="1889986" y="207037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67C76A-FAF4-40BB-A317-9DC30745D09F}"/>
                </a:ext>
              </a:extLst>
            </p:cNvPr>
            <p:cNvSpPr/>
            <p:nvPr/>
          </p:nvSpPr>
          <p:spPr>
            <a:xfrm>
              <a:off x="1979972" y="2070744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A6C07A-8D76-4319-9234-73676229303A}"/>
                </a:ext>
              </a:extLst>
            </p:cNvPr>
            <p:cNvSpPr/>
            <p:nvPr/>
          </p:nvSpPr>
          <p:spPr>
            <a:xfrm>
              <a:off x="2069958" y="207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99E8D2-9F9F-40CD-94D2-2FFA25A183BE}"/>
                </a:ext>
              </a:extLst>
            </p:cNvPr>
            <p:cNvSpPr/>
            <p:nvPr/>
          </p:nvSpPr>
          <p:spPr>
            <a:xfrm>
              <a:off x="2159944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E481A-42C8-4028-9A3E-5119737FF3E0}"/>
                </a:ext>
              </a:extLst>
            </p:cNvPr>
            <p:cNvSpPr/>
            <p:nvPr/>
          </p:nvSpPr>
          <p:spPr>
            <a:xfrm>
              <a:off x="224993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256D54-B6C1-4BD4-BB22-197AE5EA3A19}"/>
                </a:ext>
              </a:extLst>
            </p:cNvPr>
            <p:cNvSpPr/>
            <p:nvPr/>
          </p:nvSpPr>
          <p:spPr>
            <a:xfrm>
              <a:off x="2339916" y="207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4EEFA4D-10DD-47CC-A9C1-D45A0BF15187}"/>
                </a:ext>
              </a:extLst>
            </p:cNvPr>
            <p:cNvSpPr/>
            <p:nvPr/>
          </p:nvSpPr>
          <p:spPr>
            <a:xfrm>
              <a:off x="180000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071F4E5-4AF2-4995-B2BF-28E87CD38318}"/>
                </a:ext>
              </a:extLst>
            </p:cNvPr>
            <p:cNvSpPr/>
            <p:nvPr/>
          </p:nvSpPr>
          <p:spPr>
            <a:xfrm>
              <a:off x="1889986" y="216055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78C82F-FEF9-4701-90C9-C3A740C0810D}"/>
                </a:ext>
              </a:extLst>
            </p:cNvPr>
            <p:cNvSpPr/>
            <p:nvPr/>
          </p:nvSpPr>
          <p:spPr>
            <a:xfrm>
              <a:off x="1979972" y="2161116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D21DF-CA6F-4FF9-B13D-489EC916B9D8}"/>
                </a:ext>
              </a:extLst>
            </p:cNvPr>
            <p:cNvSpPr/>
            <p:nvPr/>
          </p:nvSpPr>
          <p:spPr>
            <a:xfrm>
              <a:off x="2069958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286C01-580F-44FE-850D-92FE25A00DD2}"/>
                </a:ext>
              </a:extLst>
            </p:cNvPr>
            <p:cNvSpPr/>
            <p:nvPr/>
          </p:nvSpPr>
          <p:spPr>
            <a:xfrm>
              <a:off x="2159944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65A8A9-DAD8-4C16-8E17-A78A8921C0F4}"/>
                </a:ext>
              </a:extLst>
            </p:cNvPr>
            <p:cNvSpPr/>
            <p:nvPr/>
          </p:nvSpPr>
          <p:spPr>
            <a:xfrm>
              <a:off x="224993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F8C337-80EB-4A47-BCA0-57064F63FC2C}"/>
                </a:ext>
              </a:extLst>
            </p:cNvPr>
            <p:cNvSpPr/>
            <p:nvPr/>
          </p:nvSpPr>
          <p:spPr>
            <a:xfrm>
              <a:off x="2339916" y="216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54871E-28F9-41EC-922F-6BF2ED269D7B}"/>
                </a:ext>
              </a:extLst>
            </p:cNvPr>
            <p:cNvSpPr/>
            <p:nvPr/>
          </p:nvSpPr>
          <p:spPr>
            <a:xfrm>
              <a:off x="180000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3C684B-ECE2-427A-B31A-11932CA19FA9}"/>
                </a:ext>
              </a:extLst>
            </p:cNvPr>
            <p:cNvSpPr/>
            <p:nvPr/>
          </p:nvSpPr>
          <p:spPr>
            <a:xfrm>
              <a:off x="1889986" y="225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892B160-57D8-4837-AE1A-7C31A47CD088}"/>
                </a:ext>
              </a:extLst>
            </p:cNvPr>
            <p:cNvSpPr/>
            <p:nvPr/>
          </p:nvSpPr>
          <p:spPr>
            <a:xfrm>
              <a:off x="1979972" y="2251488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D610B7-A386-402D-9E02-93DCE0ED2D32}"/>
                </a:ext>
              </a:extLst>
            </p:cNvPr>
            <p:cNvSpPr/>
            <p:nvPr/>
          </p:nvSpPr>
          <p:spPr>
            <a:xfrm>
              <a:off x="2069958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CF17E5-BF87-4D2D-B624-00D2C4CD0FBB}"/>
                </a:ext>
              </a:extLst>
            </p:cNvPr>
            <p:cNvSpPr/>
            <p:nvPr/>
          </p:nvSpPr>
          <p:spPr>
            <a:xfrm>
              <a:off x="2159944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EBC242-9C55-45B1-B524-B05454CFC073}"/>
                </a:ext>
              </a:extLst>
            </p:cNvPr>
            <p:cNvSpPr/>
            <p:nvPr/>
          </p:nvSpPr>
          <p:spPr>
            <a:xfrm>
              <a:off x="224993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C71348-118A-4AD7-96AD-19E8B362B056}"/>
                </a:ext>
              </a:extLst>
            </p:cNvPr>
            <p:cNvSpPr/>
            <p:nvPr/>
          </p:nvSpPr>
          <p:spPr>
            <a:xfrm>
              <a:off x="2339916" y="225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277EE23-797C-4536-80EF-E99846E1861D}"/>
                </a:ext>
              </a:extLst>
            </p:cNvPr>
            <p:cNvSpPr/>
            <p:nvPr/>
          </p:nvSpPr>
          <p:spPr>
            <a:xfrm>
              <a:off x="180000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42D8B8-1EDB-4125-8AB3-771A068540F3}"/>
                </a:ext>
              </a:extLst>
            </p:cNvPr>
            <p:cNvSpPr/>
            <p:nvPr/>
          </p:nvSpPr>
          <p:spPr>
            <a:xfrm>
              <a:off x="1889986" y="234093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91DAF0-53C9-44C2-B01E-F4B99996C21E}"/>
                </a:ext>
              </a:extLst>
            </p:cNvPr>
            <p:cNvSpPr/>
            <p:nvPr/>
          </p:nvSpPr>
          <p:spPr>
            <a:xfrm>
              <a:off x="1979972" y="234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8F1E6B-3B98-4CD1-8206-6E099C4195EC}"/>
                </a:ext>
              </a:extLst>
            </p:cNvPr>
            <p:cNvSpPr/>
            <p:nvPr/>
          </p:nvSpPr>
          <p:spPr>
            <a:xfrm>
              <a:off x="2069958" y="234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BC097C0-1C22-4CB0-9EAA-68F28DA1071E}"/>
                </a:ext>
              </a:extLst>
            </p:cNvPr>
            <p:cNvSpPr/>
            <p:nvPr/>
          </p:nvSpPr>
          <p:spPr>
            <a:xfrm>
              <a:off x="2159944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2A450B-5042-42AD-871F-A69AB6494C8F}"/>
                </a:ext>
              </a:extLst>
            </p:cNvPr>
            <p:cNvSpPr/>
            <p:nvPr/>
          </p:nvSpPr>
          <p:spPr>
            <a:xfrm>
              <a:off x="224993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9737845-6169-4167-922D-DEBEFD1146F6}"/>
                </a:ext>
              </a:extLst>
            </p:cNvPr>
            <p:cNvSpPr/>
            <p:nvPr/>
          </p:nvSpPr>
          <p:spPr>
            <a:xfrm>
              <a:off x="2339916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06C8A2-743A-4060-8876-E3FA81E77698}"/>
                </a:ext>
              </a:extLst>
            </p:cNvPr>
            <p:cNvSpPr/>
            <p:nvPr/>
          </p:nvSpPr>
          <p:spPr>
            <a:xfrm>
              <a:off x="180000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4C1488-4FC6-45EC-A105-5E271F9DC956}"/>
                </a:ext>
              </a:extLst>
            </p:cNvPr>
            <p:cNvSpPr/>
            <p:nvPr/>
          </p:nvSpPr>
          <p:spPr>
            <a:xfrm>
              <a:off x="1889986" y="243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904871-588E-4836-98E3-60AB5F02F655}"/>
                </a:ext>
              </a:extLst>
            </p:cNvPr>
            <p:cNvSpPr/>
            <p:nvPr/>
          </p:nvSpPr>
          <p:spPr>
            <a:xfrm>
              <a:off x="1979972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783377-6F7E-4D34-B427-6D61B3F93EB1}"/>
                </a:ext>
              </a:extLst>
            </p:cNvPr>
            <p:cNvSpPr/>
            <p:nvPr/>
          </p:nvSpPr>
          <p:spPr>
            <a:xfrm>
              <a:off x="2069958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C1315D0-76F3-4EB6-A8FD-9C76BEF35A6D}"/>
                </a:ext>
              </a:extLst>
            </p:cNvPr>
            <p:cNvSpPr/>
            <p:nvPr/>
          </p:nvSpPr>
          <p:spPr>
            <a:xfrm>
              <a:off x="2159944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62D9AF8-D85D-486B-A715-B269008D2B4F}"/>
                </a:ext>
              </a:extLst>
            </p:cNvPr>
            <p:cNvSpPr/>
            <p:nvPr/>
          </p:nvSpPr>
          <p:spPr>
            <a:xfrm>
              <a:off x="224993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AA5403-4C47-452F-99B4-B336F398A631}"/>
                </a:ext>
              </a:extLst>
            </p:cNvPr>
            <p:cNvSpPr/>
            <p:nvPr/>
          </p:nvSpPr>
          <p:spPr>
            <a:xfrm>
              <a:off x="2339916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11BDB1C-9F51-4568-9FB1-7A7BCFF0017A}"/>
              </a:ext>
            </a:extLst>
          </p:cNvPr>
          <p:cNvGrpSpPr/>
          <p:nvPr/>
        </p:nvGrpSpPr>
        <p:grpSpPr>
          <a:xfrm>
            <a:off x="2447191" y="1765300"/>
            <a:ext cx="754467" cy="769292"/>
            <a:chOff x="1686251" y="1765300"/>
            <a:chExt cx="754467" cy="7692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F321B27-1536-42EE-845E-498386718FA9}"/>
                </a:ext>
              </a:extLst>
            </p:cNvPr>
            <p:cNvSpPr/>
            <p:nvPr/>
          </p:nvSpPr>
          <p:spPr>
            <a:xfrm>
              <a:off x="1686251" y="1765300"/>
              <a:ext cx="754467" cy="7692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D1EAC-98CD-4802-BA09-9C0131AF409F}"/>
                </a:ext>
              </a:extLst>
            </p:cNvPr>
            <p:cNvSpPr/>
            <p:nvPr/>
          </p:nvSpPr>
          <p:spPr>
            <a:xfrm>
              <a:off x="1710591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D8FD80F-24AF-4B41-91CC-9C10F4644117}"/>
                </a:ext>
              </a:extLst>
            </p:cNvPr>
            <p:cNvSpPr/>
            <p:nvPr/>
          </p:nvSpPr>
          <p:spPr>
            <a:xfrm>
              <a:off x="180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993070-8732-48FB-A763-22E3A3A21872}"/>
                </a:ext>
              </a:extLst>
            </p:cNvPr>
            <p:cNvSpPr/>
            <p:nvPr/>
          </p:nvSpPr>
          <p:spPr>
            <a:xfrm>
              <a:off x="189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72EB58B-059F-4A7C-813A-36D5EBADCF50}"/>
                </a:ext>
              </a:extLst>
            </p:cNvPr>
            <p:cNvSpPr/>
            <p:nvPr/>
          </p:nvSpPr>
          <p:spPr>
            <a:xfrm>
              <a:off x="198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90DE0B1-3302-4300-AF36-02FD02DAF6AC}"/>
                </a:ext>
              </a:extLst>
            </p:cNvPr>
            <p:cNvSpPr/>
            <p:nvPr/>
          </p:nvSpPr>
          <p:spPr>
            <a:xfrm>
              <a:off x="207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7E98FB2-C6FD-47B8-AB74-3CBDF4C1E256}"/>
                </a:ext>
              </a:extLst>
            </p:cNvPr>
            <p:cNvSpPr/>
            <p:nvPr/>
          </p:nvSpPr>
          <p:spPr>
            <a:xfrm>
              <a:off x="216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F34C568-65BC-4C32-88ED-68D32903C94A}"/>
                </a:ext>
              </a:extLst>
            </p:cNvPr>
            <p:cNvSpPr/>
            <p:nvPr/>
          </p:nvSpPr>
          <p:spPr>
            <a:xfrm>
              <a:off x="225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32E407-6036-49A7-B9DC-BD52C3F7D5A8}"/>
                </a:ext>
              </a:extLst>
            </p:cNvPr>
            <p:cNvSpPr/>
            <p:nvPr/>
          </p:nvSpPr>
          <p:spPr>
            <a:xfrm>
              <a:off x="234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8B62DA7-55EB-4D3F-B68B-21C5CE90F5EB}"/>
                </a:ext>
              </a:extLst>
            </p:cNvPr>
            <p:cNvSpPr/>
            <p:nvPr/>
          </p:nvSpPr>
          <p:spPr>
            <a:xfrm>
              <a:off x="1710591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2A57B6C-C636-4D5D-9E4A-076957B2AC7D}"/>
                </a:ext>
              </a:extLst>
            </p:cNvPr>
            <p:cNvSpPr/>
            <p:nvPr/>
          </p:nvSpPr>
          <p:spPr>
            <a:xfrm>
              <a:off x="180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404E71-80B9-4783-B461-64C68F6E02FC}"/>
                </a:ext>
              </a:extLst>
            </p:cNvPr>
            <p:cNvSpPr/>
            <p:nvPr/>
          </p:nvSpPr>
          <p:spPr>
            <a:xfrm>
              <a:off x="189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37C2D8-673F-4179-AFD5-7E30A444C697}"/>
                </a:ext>
              </a:extLst>
            </p:cNvPr>
            <p:cNvSpPr/>
            <p:nvPr/>
          </p:nvSpPr>
          <p:spPr>
            <a:xfrm>
              <a:off x="198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5CBBA1-90EF-447E-9FEA-5E105B586978}"/>
                </a:ext>
              </a:extLst>
            </p:cNvPr>
            <p:cNvSpPr/>
            <p:nvPr/>
          </p:nvSpPr>
          <p:spPr>
            <a:xfrm>
              <a:off x="207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2FA31BA-D088-432E-A458-2883CDAFBA4B}"/>
                </a:ext>
              </a:extLst>
            </p:cNvPr>
            <p:cNvSpPr/>
            <p:nvPr/>
          </p:nvSpPr>
          <p:spPr>
            <a:xfrm>
              <a:off x="216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3C30062-683D-4504-A45E-6BD1D8F51DF2}"/>
                </a:ext>
              </a:extLst>
            </p:cNvPr>
            <p:cNvSpPr/>
            <p:nvPr/>
          </p:nvSpPr>
          <p:spPr>
            <a:xfrm>
              <a:off x="225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622B3B0-A56C-4A93-B75B-2C04FF95D43A}"/>
                </a:ext>
              </a:extLst>
            </p:cNvPr>
            <p:cNvSpPr/>
            <p:nvPr/>
          </p:nvSpPr>
          <p:spPr>
            <a:xfrm>
              <a:off x="234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A38D30D-48FA-4423-9864-EF14FC3CCD5E}"/>
                </a:ext>
              </a:extLst>
            </p:cNvPr>
            <p:cNvSpPr/>
            <p:nvPr/>
          </p:nvSpPr>
          <p:spPr>
            <a:xfrm>
              <a:off x="1710014" y="1979814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A6AFEA-3B30-4D93-BED9-21B690F17FB3}"/>
                </a:ext>
              </a:extLst>
            </p:cNvPr>
            <p:cNvSpPr/>
            <p:nvPr/>
          </p:nvSpPr>
          <p:spPr>
            <a:xfrm>
              <a:off x="180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9965801-97C5-4F82-90D9-E0CC17EAEB56}"/>
                </a:ext>
              </a:extLst>
            </p:cNvPr>
            <p:cNvSpPr/>
            <p:nvPr/>
          </p:nvSpPr>
          <p:spPr>
            <a:xfrm>
              <a:off x="189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E643720-DB7E-4B53-8F99-57F4372522C9}"/>
                </a:ext>
              </a:extLst>
            </p:cNvPr>
            <p:cNvSpPr/>
            <p:nvPr/>
          </p:nvSpPr>
          <p:spPr>
            <a:xfrm>
              <a:off x="198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A11ED45-856C-4F6C-AD9B-8AC6C5440B4B}"/>
                </a:ext>
              </a:extLst>
            </p:cNvPr>
            <p:cNvSpPr/>
            <p:nvPr/>
          </p:nvSpPr>
          <p:spPr>
            <a:xfrm>
              <a:off x="207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4DEA90C-64F2-47BA-B885-5E69C9679225}"/>
                </a:ext>
              </a:extLst>
            </p:cNvPr>
            <p:cNvSpPr/>
            <p:nvPr/>
          </p:nvSpPr>
          <p:spPr>
            <a:xfrm>
              <a:off x="216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922C09C-A7B2-4FEE-9C7E-3CF35EC383CB}"/>
                </a:ext>
              </a:extLst>
            </p:cNvPr>
            <p:cNvSpPr/>
            <p:nvPr/>
          </p:nvSpPr>
          <p:spPr>
            <a:xfrm>
              <a:off x="225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17A7E0-3EED-47EF-BBC4-36BDDC26CA56}"/>
                </a:ext>
              </a:extLst>
            </p:cNvPr>
            <p:cNvSpPr/>
            <p:nvPr/>
          </p:nvSpPr>
          <p:spPr>
            <a:xfrm>
              <a:off x="234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BDF1003-88A4-4F30-A8E1-A23AEE0428A3}"/>
                </a:ext>
              </a:extLst>
            </p:cNvPr>
            <p:cNvSpPr/>
            <p:nvPr/>
          </p:nvSpPr>
          <p:spPr>
            <a:xfrm>
              <a:off x="1710014" y="206962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6641788-F45D-462F-9937-7B7D90B85927}"/>
                </a:ext>
              </a:extLst>
            </p:cNvPr>
            <p:cNvSpPr/>
            <p:nvPr/>
          </p:nvSpPr>
          <p:spPr>
            <a:xfrm>
              <a:off x="1710014" y="2159442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1B95ED6-F03B-4169-B65D-F03F43BB21EC}"/>
                </a:ext>
              </a:extLst>
            </p:cNvPr>
            <p:cNvSpPr/>
            <p:nvPr/>
          </p:nvSpPr>
          <p:spPr>
            <a:xfrm>
              <a:off x="1710014" y="224925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72B165-22A8-4216-9818-B9546DE3BBAC}"/>
                </a:ext>
              </a:extLst>
            </p:cNvPr>
            <p:cNvSpPr/>
            <p:nvPr/>
          </p:nvSpPr>
          <p:spPr>
            <a:xfrm>
              <a:off x="1710014" y="233907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FC09DF4-E4C4-4DEA-8540-8C79954363FC}"/>
                </a:ext>
              </a:extLst>
            </p:cNvPr>
            <p:cNvSpPr/>
            <p:nvPr/>
          </p:nvSpPr>
          <p:spPr>
            <a:xfrm>
              <a:off x="1710014" y="242888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5185F3C-C6A4-4D1B-8C8E-452E1BC5B786}"/>
                </a:ext>
              </a:extLst>
            </p:cNvPr>
            <p:cNvSpPr/>
            <p:nvPr/>
          </p:nvSpPr>
          <p:spPr>
            <a:xfrm>
              <a:off x="180000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E7A4AE6-018D-4591-8EB7-1AD341D74BE8}"/>
                </a:ext>
              </a:extLst>
            </p:cNvPr>
            <p:cNvSpPr/>
            <p:nvPr/>
          </p:nvSpPr>
          <p:spPr>
            <a:xfrm>
              <a:off x="1889986" y="207037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A851713-4528-400E-AC63-75418CBD18B3}"/>
                </a:ext>
              </a:extLst>
            </p:cNvPr>
            <p:cNvSpPr/>
            <p:nvPr/>
          </p:nvSpPr>
          <p:spPr>
            <a:xfrm>
              <a:off x="1979972" y="2070744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AD1D483-EF5B-4EA3-90E3-788E3EF10CAF}"/>
                </a:ext>
              </a:extLst>
            </p:cNvPr>
            <p:cNvSpPr/>
            <p:nvPr/>
          </p:nvSpPr>
          <p:spPr>
            <a:xfrm>
              <a:off x="2069958" y="207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60A1214-E54E-4DA4-B9F5-1B83BFD9824A}"/>
                </a:ext>
              </a:extLst>
            </p:cNvPr>
            <p:cNvSpPr/>
            <p:nvPr/>
          </p:nvSpPr>
          <p:spPr>
            <a:xfrm>
              <a:off x="2159944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1C8EA09-6790-40CF-8D0F-A5656930FB47}"/>
                </a:ext>
              </a:extLst>
            </p:cNvPr>
            <p:cNvSpPr/>
            <p:nvPr/>
          </p:nvSpPr>
          <p:spPr>
            <a:xfrm>
              <a:off x="2249930" y="207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30B4B59-49B5-425E-AA09-3741222EDB49}"/>
                </a:ext>
              </a:extLst>
            </p:cNvPr>
            <p:cNvSpPr/>
            <p:nvPr/>
          </p:nvSpPr>
          <p:spPr>
            <a:xfrm>
              <a:off x="2339916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DACFDF2-BA64-4554-A6C0-EB2746C5EA15}"/>
                </a:ext>
              </a:extLst>
            </p:cNvPr>
            <p:cNvSpPr/>
            <p:nvPr/>
          </p:nvSpPr>
          <p:spPr>
            <a:xfrm>
              <a:off x="1800000" y="216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AEAB1E-CEBA-4AB0-BE33-DCB8B295D253}"/>
                </a:ext>
              </a:extLst>
            </p:cNvPr>
            <p:cNvSpPr/>
            <p:nvPr/>
          </p:nvSpPr>
          <p:spPr>
            <a:xfrm>
              <a:off x="1889986" y="2160558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320977C-58D8-485F-99FC-FB0FC6D30FF9}"/>
                </a:ext>
              </a:extLst>
            </p:cNvPr>
            <p:cNvSpPr/>
            <p:nvPr/>
          </p:nvSpPr>
          <p:spPr>
            <a:xfrm>
              <a:off x="1979972" y="2161116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5A04F03-E369-4D14-8972-60B78F5E4F67}"/>
                </a:ext>
              </a:extLst>
            </p:cNvPr>
            <p:cNvSpPr/>
            <p:nvPr/>
          </p:nvSpPr>
          <p:spPr>
            <a:xfrm>
              <a:off x="2069958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706231A-8025-4A43-A881-55860C740632}"/>
                </a:ext>
              </a:extLst>
            </p:cNvPr>
            <p:cNvSpPr/>
            <p:nvPr/>
          </p:nvSpPr>
          <p:spPr>
            <a:xfrm>
              <a:off x="2159944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65A4831-363F-4B35-9512-1A9E78DFD5E8}"/>
                </a:ext>
              </a:extLst>
            </p:cNvPr>
            <p:cNvSpPr/>
            <p:nvPr/>
          </p:nvSpPr>
          <p:spPr>
            <a:xfrm>
              <a:off x="224993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DF8A772-7765-4C34-8F66-B6617CCD7929}"/>
                </a:ext>
              </a:extLst>
            </p:cNvPr>
            <p:cNvSpPr/>
            <p:nvPr/>
          </p:nvSpPr>
          <p:spPr>
            <a:xfrm>
              <a:off x="2339916" y="216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47A8E-C4CD-4919-B298-14D006CBD7F2}"/>
                </a:ext>
              </a:extLst>
            </p:cNvPr>
            <p:cNvSpPr/>
            <p:nvPr/>
          </p:nvSpPr>
          <p:spPr>
            <a:xfrm>
              <a:off x="180000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61C1D6E-BA86-4120-AC09-3885B41D50C7}"/>
                </a:ext>
              </a:extLst>
            </p:cNvPr>
            <p:cNvSpPr/>
            <p:nvPr/>
          </p:nvSpPr>
          <p:spPr>
            <a:xfrm>
              <a:off x="1889986" y="225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4BBA3B-287E-46A2-BCF1-69025D20724E}"/>
                </a:ext>
              </a:extLst>
            </p:cNvPr>
            <p:cNvSpPr/>
            <p:nvPr/>
          </p:nvSpPr>
          <p:spPr>
            <a:xfrm>
              <a:off x="1979972" y="225148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E2E2286-B1BC-42D9-B1F1-90292B19940E}"/>
                </a:ext>
              </a:extLst>
            </p:cNvPr>
            <p:cNvSpPr/>
            <p:nvPr/>
          </p:nvSpPr>
          <p:spPr>
            <a:xfrm>
              <a:off x="2069958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E46085-434B-47B9-A8D4-63BE08EF5E88}"/>
                </a:ext>
              </a:extLst>
            </p:cNvPr>
            <p:cNvSpPr/>
            <p:nvPr/>
          </p:nvSpPr>
          <p:spPr>
            <a:xfrm>
              <a:off x="2159944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C608CA9-50B5-4FAB-8B5B-6A85B15B906E}"/>
                </a:ext>
              </a:extLst>
            </p:cNvPr>
            <p:cNvSpPr/>
            <p:nvPr/>
          </p:nvSpPr>
          <p:spPr>
            <a:xfrm>
              <a:off x="2249930" y="225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769D5F9-2610-492B-BCCC-07023406AC0B}"/>
                </a:ext>
              </a:extLst>
            </p:cNvPr>
            <p:cNvSpPr/>
            <p:nvPr/>
          </p:nvSpPr>
          <p:spPr>
            <a:xfrm>
              <a:off x="2339916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AEDB4F-E3A1-4D6C-84CF-A90B6A9553CE}"/>
                </a:ext>
              </a:extLst>
            </p:cNvPr>
            <p:cNvSpPr/>
            <p:nvPr/>
          </p:nvSpPr>
          <p:spPr>
            <a:xfrm>
              <a:off x="1800000" y="234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ED7AF7-F43A-4CD6-9254-AC0321CBBD95}"/>
                </a:ext>
              </a:extLst>
            </p:cNvPr>
            <p:cNvSpPr/>
            <p:nvPr/>
          </p:nvSpPr>
          <p:spPr>
            <a:xfrm>
              <a:off x="1889986" y="234093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9961820-C055-475E-903E-2BA7969A7BC4}"/>
                </a:ext>
              </a:extLst>
            </p:cNvPr>
            <p:cNvSpPr/>
            <p:nvPr/>
          </p:nvSpPr>
          <p:spPr>
            <a:xfrm>
              <a:off x="1979972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55E83A2-FAEF-4EE7-AD8F-40F8FA2D8517}"/>
                </a:ext>
              </a:extLst>
            </p:cNvPr>
            <p:cNvSpPr/>
            <p:nvPr/>
          </p:nvSpPr>
          <p:spPr>
            <a:xfrm>
              <a:off x="2069958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842475-C347-429E-9D82-631CE9D985DB}"/>
                </a:ext>
              </a:extLst>
            </p:cNvPr>
            <p:cNvSpPr/>
            <p:nvPr/>
          </p:nvSpPr>
          <p:spPr>
            <a:xfrm>
              <a:off x="2159944" y="234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2F4E505-8B78-45F7-B59E-1C17383ECA5E}"/>
                </a:ext>
              </a:extLst>
            </p:cNvPr>
            <p:cNvSpPr/>
            <p:nvPr/>
          </p:nvSpPr>
          <p:spPr>
            <a:xfrm>
              <a:off x="224993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5CF74A0-6B43-46E0-891D-7FAF9DC8ABF3}"/>
                </a:ext>
              </a:extLst>
            </p:cNvPr>
            <p:cNvSpPr/>
            <p:nvPr/>
          </p:nvSpPr>
          <p:spPr>
            <a:xfrm>
              <a:off x="2339916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8BD6E82-7ABD-4C31-93DE-A3F1953F5543}"/>
                </a:ext>
              </a:extLst>
            </p:cNvPr>
            <p:cNvSpPr/>
            <p:nvPr/>
          </p:nvSpPr>
          <p:spPr>
            <a:xfrm>
              <a:off x="180000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C95271-E171-4B32-873E-8736206B9A32}"/>
                </a:ext>
              </a:extLst>
            </p:cNvPr>
            <p:cNvSpPr/>
            <p:nvPr/>
          </p:nvSpPr>
          <p:spPr>
            <a:xfrm>
              <a:off x="1889986" y="243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FEB7D6F-B6FE-45B4-8909-76853C28214A}"/>
                </a:ext>
              </a:extLst>
            </p:cNvPr>
            <p:cNvSpPr/>
            <p:nvPr/>
          </p:nvSpPr>
          <p:spPr>
            <a:xfrm>
              <a:off x="1979972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4964941-BF22-42E2-AB1E-05C9F7C1D5CB}"/>
                </a:ext>
              </a:extLst>
            </p:cNvPr>
            <p:cNvSpPr/>
            <p:nvPr/>
          </p:nvSpPr>
          <p:spPr>
            <a:xfrm>
              <a:off x="2069958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EF28C26-0F2B-4EB5-8E86-BC6F7E0D6F7D}"/>
                </a:ext>
              </a:extLst>
            </p:cNvPr>
            <p:cNvSpPr/>
            <p:nvPr/>
          </p:nvSpPr>
          <p:spPr>
            <a:xfrm>
              <a:off x="2159944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5F0FEAF-5910-487C-A08E-746FC0FE34E8}"/>
                </a:ext>
              </a:extLst>
            </p:cNvPr>
            <p:cNvSpPr/>
            <p:nvPr/>
          </p:nvSpPr>
          <p:spPr>
            <a:xfrm>
              <a:off x="224993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C0B2998-8B50-47DC-B135-6E2F71317FCF}"/>
                </a:ext>
              </a:extLst>
            </p:cNvPr>
            <p:cNvSpPr/>
            <p:nvPr/>
          </p:nvSpPr>
          <p:spPr>
            <a:xfrm>
              <a:off x="2339916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0F126B7-1126-492F-A5D0-B9C239AC0163}"/>
              </a:ext>
            </a:extLst>
          </p:cNvPr>
          <p:cNvGrpSpPr/>
          <p:nvPr/>
        </p:nvGrpSpPr>
        <p:grpSpPr>
          <a:xfrm>
            <a:off x="921396" y="1765300"/>
            <a:ext cx="754467" cy="769292"/>
            <a:chOff x="1686251" y="1765300"/>
            <a:chExt cx="754467" cy="76929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7CE2604-3407-4F4A-8D7C-AE73E5A8125A}"/>
                </a:ext>
              </a:extLst>
            </p:cNvPr>
            <p:cNvSpPr/>
            <p:nvPr/>
          </p:nvSpPr>
          <p:spPr>
            <a:xfrm>
              <a:off x="1686251" y="1765300"/>
              <a:ext cx="754467" cy="7692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47E2E18-1462-486E-AFEF-656E07A1650E}"/>
                </a:ext>
              </a:extLst>
            </p:cNvPr>
            <p:cNvSpPr/>
            <p:nvPr/>
          </p:nvSpPr>
          <p:spPr>
            <a:xfrm>
              <a:off x="1710591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A49C2B4-A871-4704-837C-518B2C727574}"/>
                </a:ext>
              </a:extLst>
            </p:cNvPr>
            <p:cNvSpPr/>
            <p:nvPr/>
          </p:nvSpPr>
          <p:spPr>
            <a:xfrm>
              <a:off x="180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6542201-6631-4F76-9478-6CAB93665EC7}"/>
                </a:ext>
              </a:extLst>
            </p:cNvPr>
            <p:cNvSpPr/>
            <p:nvPr/>
          </p:nvSpPr>
          <p:spPr>
            <a:xfrm>
              <a:off x="189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4EF4514-A1DC-4639-B23E-33CF68A85DD1}"/>
                </a:ext>
              </a:extLst>
            </p:cNvPr>
            <p:cNvSpPr/>
            <p:nvPr/>
          </p:nvSpPr>
          <p:spPr>
            <a:xfrm>
              <a:off x="198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E47B98B-5069-4294-B3C8-714E97493C74}"/>
                </a:ext>
              </a:extLst>
            </p:cNvPr>
            <p:cNvSpPr/>
            <p:nvPr/>
          </p:nvSpPr>
          <p:spPr>
            <a:xfrm>
              <a:off x="207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532C43F-7168-48DB-B91B-F9DAE20A7860}"/>
                </a:ext>
              </a:extLst>
            </p:cNvPr>
            <p:cNvSpPr/>
            <p:nvPr/>
          </p:nvSpPr>
          <p:spPr>
            <a:xfrm>
              <a:off x="216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3125083-1183-472E-8422-EF98CAF64503}"/>
                </a:ext>
              </a:extLst>
            </p:cNvPr>
            <p:cNvSpPr/>
            <p:nvPr/>
          </p:nvSpPr>
          <p:spPr>
            <a:xfrm>
              <a:off x="225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3A72529-ECA3-4F08-BD08-322DADE5A552}"/>
                </a:ext>
              </a:extLst>
            </p:cNvPr>
            <p:cNvSpPr/>
            <p:nvPr/>
          </p:nvSpPr>
          <p:spPr>
            <a:xfrm>
              <a:off x="234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61C916-7506-4E4B-A926-A911BE478BD4}"/>
                </a:ext>
              </a:extLst>
            </p:cNvPr>
            <p:cNvSpPr/>
            <p:nvPr/>
          </p:nvSpPr>
          <p:spPr>
            <a:xfrm>
              <a:off x="1710591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0195736-3ABD-406E-8F68-16DC9182106D}"/>
                </a:ext>
              </a:extLst>
            </p:cNvPr>
            <p:cNvSpPr/>
            <p:nvPr/>
          </p:nvSpPr>
          <p:spPr>
            <a:xfrm>
              <a:off x="180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CFA2285-4168-445D-867D-8A3733387A61}"/>
                </a:ext>
              </a:extLst>
            </p:cNvPr>
            <p:cNvSpPr/>
            <p:nvPr/>
          </p:nvSpPr>
          <p:spPr>
            <a:xfrm>
              <a:off x="189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370EBBA-DBC9-4662-80DA-D2CD1BD4AB5B}"/>
                </a:ext>
              </a:extLst>
            </p:cNvPr>
            <p:cNvSpPr/>
            <p:nvPr/>
          </p:nvSpPr>
          <p:spPr>
            <a:xfrm>
              <a:off x="198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55557-DA54-4B9B-A828-B48B04384568}"/>
                </a:ext>
              </a:extLst>
            </p:cNvPr>
            <p:cNvSpPr/>
            <p:nvPr/>
          </p:nvSpPr>
          <p:spPr>
            <a:xfrm>
              <a:off x="207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0F51340-DE91-4CC5-9FB0-275FD7CB0221}"/>
                </a:ext>
              </a:extLst>
            </p:cNvPr>
            <p:cNvSpPr/>
            <p:nvPr/>
          </p:nvSpPr>
          <p:spPr>
            <a:xfrm>
              <a:off x="216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130AED8-05BA-49DA-948D-37D6011FAE89}"/>
                </a:ext>
              </a:extLst>
            </p:cNvPr>
            <p:cNvSpPr/>
            <p:nvPr/>
          </p:nvSpPr>
          <p:spPr>
            <a:xfrm>
              <a:off x="225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881945B-2E38-459D-928E-5EFE85AA3DED}"/>
                </a:ext>
              </a:extLst>
            </p:cNvPr>
            <p:cNvSpPr/>
            <p:nvPr/>
          </p:nvSpPr>
          <p:spPr>
            <a:xfrm>
              <a:off x="234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FA002D5-3CB0-49C5-BD03-DF319CC7990A}"/>
                </a:ext>
              </a:extLst>
            </p:cNvPr>
            <p:cNvSpPr/>
            <p:nvPr/>
          </p:nvSpPr>
          <p:spPr>
            <a:xfrm>
              <a:off x="1710014" y="197981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04FFFE7-5A4E-48C7-B82E-42B76CCF8466}"/>
                </a:ext>
              </a:extLst>
            </p:cNvPr>
            <p:cNvSpPr/>
            <p:nvPr/>
          </p:nvSpPr>
          <p:spPr>
            <a:xfrm>
              <a:off x="180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580A802-C785-4605-AD69-EC5B642B777A}"/>
                </a:ext>
              </a:extLst>
            </p:cNvPr>
            <p:cNvSpPr/>
            <p:nvPr/>
          </p:nvSpPr>
          <p:spPr>
            <a:xfrm>
              <a:off x="189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0DAB984-1592-40B7-8B3E-B02726A6C1F2}"/>
                </a:ext>
              </a:extLst>
            </p:cNvPr>
            <p:cNvSpPr/>
            <p:nvPr/>
          </p:nvSpPr>
          <p:spPr>
            <a:xfrm>
              <a:off x="198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B36C2BE-2AC3-47A7-8EA3-6703340F85ED}"/>
                </a:ext>
              </a:extLst>
            </p:cNvPr>
            <p:cNvSpPr/>
            <p:nvPr/>
          </p:nvSpPr>
          <p:spPr>
            <a:xfrm>
              <a:off x="207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CF616A-D962-4E6B-A82C-9B1F86965411}"/>
                </a:ext>
              </a:extLst>
            </p:cNvPr>
            <p:cNvSpPr/>
            <p:nvPr/>
          </p:nvSpPr>
          <p:spPr>
            <a:xfrm>
              <a:off x="216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4CBBB2-1DD6-4257-906E-B3B4F89EBD8F}"/>
                </a:ext>
              </a:extLst>
            </p:cNvPr>
            <p:cNvSpPr/>
            <p:nvPr/>
          </p:nvSpPr>
          <p:spPr>
            <a:xfrm>
              <a:off x="225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04992CD-480E-41A7-9A36-5D2CC729A85B}"/>
                </a:ext>
              </a:extLst>
            </p:cNvPr>
            <p:cNvSpPr/>
            <p:nvPr/>
          </p:nvSpPr>
          <p:spPr>
            <a:xfrm>
              <a:off x="234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3CB1191-6F43-4154-A203-818AD4D2CC90}"/>
                </a:ext>
              </a:extLst>
            </p:cNvPr>
            <p:cNvSpPr/>
            <p:nvPr/>
          </p:nvSpPr>
          <p:spPr>
            <a:xfrm>
              <a:off x="1710014" y="206962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5754211-DF99-4093-A56C-BAF46D9A0BAD}"/>
                </a:ext>
              </a:extLst>
            </p:cNvPr>
            <p:cNvSpPr/>
            <p:nvPr/>
          </p:nvSpPr>
          <p:spPr>
            <a:xfrm>
              <a:off x="1710014" y="215944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1CA022E-BB24-4A0B-93DA-ECE528E77855}"/>
                </a:ext>
              </a:extLst>
            </p:cNvPr>
            <p:cNvSpPr/>
            <p:nvPr/>
          </p:nvSpPr>
          <p:spPr>
            <a:xfrm>
              <a:off x="1710014" y="224925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57A3A1C-67DD-46FB-A933-5212A053E39E}"/>
                </a:ext>
              </a:extLst>
            </p:cNvPr>
            <p:cNvSpPr/>
            <p:nvPr/>
          </p:nvSpPr>
          <p:spPr>
            <a:xfrm>
              <a:off x="1710014" y="233907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F9EEE1-9EBD-4A66-8784-FBA2903DDB30}"/>
                </a:ext>
              </a:extLst>
            </p:cNvPr>
            <p:cNvSpPr/>
            <p:nvPr/>
          </p:nvSpPr>
          <p:spPr>
            <a:xfrm>
              <a:off x="1710014" y="242888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75FEA1E-2869-4010-B373-BED1C76E8EE5}"/>
                </a:ext>
              </a:extLst>
            </p:cNvPr>
            <p:cNvSpPr/>
            <p:nvPr/>
          </p:nvSpPr>
          <p:spPr>
            <a:xfrm>
              <a:off x="180000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B9F3989-A322-4373-B54F-C068222F12A0}"/>
                </a:ext>
              </a:extLst>
            </p:cNvPr>
            <p:cNvSpPr/>
            <p:nvPr/>
          </p:nvSpPr>
          <p:spPr>
            <a:xfrm>
              <a:off x="1889986" y="207037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9731D0A-6421-426A-BE7F-0CB0F8D26ADA}"/>
                </a:ext>
              </a:extLst>
            </p:cNvPr>
            <p:cNvSpPr/>
            <p:nvPr/>
          </p:nvSpPr>
          <p:spPr>
            <a:xfrm>
              <a:off x="1979972" y="207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1CA5437-E8EA-473C-A885-2FE5F764075E}"/>
                </a:ext>
              </a:extLst>
            </p:cNvPr>
            <p:cNvSpPr/>
            <p:nvPr/>
          </p:nvSpPr>
          <p:spPr>
            <a:xfrm>
              <a:off x="2069958" y="207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FAEAE3-393A-40AB-91D5-587CAC1E84C8}"/>
                </a:ext>
              </a:extLst>
            </p:cNvPr>
            <p:cNvSpPr/>
            <p:nvPr/>
          </p:nvSpPr>
          <p:spPr>
            <a:xfrm>
              <a:off x="2159944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89D8BBF-C816-4E04-8189-44E56A4E8731}"/>
                </a:ext>
              </a:extLst>
            </p:cNvPr>
            <p:cNvSpPr/>
            <p:nvPr/>
          </p:nvSpPr>
          <p:spPr>
            <a:xfrm>
              <a:off x="224993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CE14719-7366-4A27-B22E-438F1BB67577}"/>
                </a:ext>
              </a:extLst>
            </p:cNvPr>
            <p:cNvSpPr/>
            <p:nvPr/>
          </p:nvSpPr>
          <p:spPr>
            <a:xfrm>
              <a:off x="2339916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AEE0586-501E-47BE-8F78-4DEAE48A79A4}"/>
                </a:ext>
              </a:extLst>
            </p:cNvPr>
            <p:cNvSpPr/>
            <p:nvPr/>
          </p:nvSpPr>
          <p:spPr>
            <a:xfrm>
              <a:off x="180000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56FF6CC-2942-40E7-8444-EABD12B70013}"/>
                </a:ext>
              </a:extLst>
            </p:cNvPr>
            <p:cNvSpPr/>
            <p:nvPr/>
          </p:nvSpPr>
          <p:spPr>
            <a:xfrm>
              <a:off x="1889986" y="216055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BF20FC5-99F1-4A0D-83E4-AEA46A9AC59F}"/>
                </a:ext>
              </a:extLst>
            </p:cNvPr>
            <p:cNvSpPr/>
            <p:nvPr/>
          </p:nvSpPr>
          <p:spPr>
            <a:xfrm>
              <a:off x="1979972" y="216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0E157AD-B9D4-4A40-AB3C-723638763048}"/>
                </a:ext>
              </a:extLst>
            </p:cNvPr>
            <p:cNvSpPr/>
            <p:nvPr/>
          </p:nvSpPr>
          <p:spPr>
            <a:xfrm>
              <a:off x="2069958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DF8B016-5063-4040-9DEF-819D4BA7EB4C}"/>
                </a:ext>
              </a:extLst>
            </p:cNvPr>
            <p:cNvSpPr/>
            <p:nvPr/>
          </p:nvSpPr>
          <p:spPr>
            <a:xfrm>
              <a:off x="2159944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D5886C7-2F9C-4433-84EA-E3B248A3333F}"/>
                </a:ext>
              </a:extLst>
            </p:cNvPr>
            <p:cNvSpPr/>
            <p:nvPr/>
          </p:nvSpPr>
          <p:spPr>
            <a:xfrm>
              <a:off x="224993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49BDAAE-41BB-4871-9475-1E2743CDEE9C}"/>
                </a:ext>
              </a:extLst>
            </p:cNvPr>
            <p:cNvSpPr/>
            <p:nvPr/>
          </p:nvSpPr>
          <p:spPr>
            <a:xfrm>
              <a:off x="2339916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CF826C6E-4DE4-43F1-B680-2C975758F733}"/>
                </a:ext>
              </a:extLst>
            </p:cNvPr>
            <p:cNvSpPr/>
            <p:nvPr/>
          </p:nvSpPr>
          <p:spPr>
            <a:xfrm>
              <a:off x="180000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1DFFA66-1C15-48A1-8489-A05AEDE8D6EB}"/>
                </a:ext>
              </a:extLst>
            </p:cNvPr>
            <p:cNvSpPr/>
            <p:nvPr/>
          </p:nvSpPr>
          <p:spPr>
            <a:xfrm>
              <a:off x="1889986" y="225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1C8FE2C-6A38-4811-8F87-D267040A9CF7}"/>
                </a:ext>
              </a:extLst>
            </p:cNvPr>
            <p:cNvSpPr/>
            <p:nvPr/>
          </p:nvSpPr>
          <p:spPr>
            <a:xfrm>
              <a:off x="1979972" y="225148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ED9AE8C-066B-4754-8223-5C3F9C6C7789}"/>
                </a:ext>
              </a:extLst>
            </p:cNvPr>
            <p:cNvSpPr/>
            <p:nvPr/>
          </p:nvSpPr>
          <p:spPr>
            <a:xfrm>
              <a:off x="2069958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7FE509C-7163-42E9-B66A-94008608C204}"/>
                </a:ext>
              </a:extLst>
            </p:cNvPr>
            <p:cNvSpPr/>
            <p:nvPr/>
          </p:nvSpPr>
          <p:spPr>
            <a:xfrm>
              <a:off x="2159944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6E81AC1-234F-485A-B7D5-1555A448E1CB}"/>
                </a:ext>
              </a:extLst>
            </p:cNvPr>
            <p:cNvSpPr/>
            <p:nvPr/>
          </p:nvSpPr>
          <p:spPr>
            <a:xfrm>
              <a:off x="224993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7BF5483-8D2A-464C-84A7-6FD54250BE98}"/>
                </a:ext>
              </a:extLst>
            </p:cNvPr>
            <p:cNvSpPr/>
            <p:nvPr/>
          </p:nvSpPr>
          <p:spPr>
            <a:xfrm>
              <a:off x="2339916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60871904-60A5-4272-8DFD-FCAE3B51DE2B}"/>
                </a:ext>
              </a:extLst>
            </p:cNvPr>
            <p:cNvSpPr/>
            <p:nvPr/>
          </p:nvSpPr>
          <p:spPr>
            <a:xfrm>
              <a:off x="180000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6CC4995-C459-421C-B5A6-11C3A6134519}"/>
                </a:ext>
              </a:extLst>
            </p:cNvPr>
            <p:cNvSpPr/>
            <p:nvPr/>
          </p:nvSpPr>
          <p:spPr>
            <a:xfrm>
              <a:off x="1889986" y="234093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065D70E-EA80-4411-9B43-97A1A04DD289}"/>
                </a:ext>
              </a:extLst>
            </p:cNvPr>
            <p:cNvSpPr/>
            <p:nvPr/>
          </p:nvSpPr>
          <p:spPr>
            <a:xfrm>
              <a:off x="1979972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1BA96E0-7815-4712-B7B5-07DC56299EF3}"/>
                </a:ext>
              </a:extLst>
            </p:cNvPr>
            <p:cNvSpPr/>
            <p:nvPr/>
          </p:nvSpPr>
          <p:spPr>
            <a:xfrm>
              <a:off x="2069958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4B4B4ED-B918-4516-AEAD-AC16F9CB0D19}"/>
                </a:ext>
              </a:extLst>
            </p:cNvPr>
            <p:cNvSpPr/>
            <p:nvPr/>
          </p:nvSpPr>
          <p:spPr>
            <a:xfrm>
              <a:off x="2159944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C9897BD-E8E3-4DB8-95A6-1BA45E8ED429}"/>
                </a:ext>
              </a:extLst>
            </p:cNvPr>
            <p:cNvSpPr/>
            <p:nvPr/>
          </p:nvSpPr>
          <p:spPr>
            <a:xfrm>
              <a:off x="224993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87CCC86-4DDD-4F17-A834-0A52B3921F53}"/>
                </a:ext>
              </a:extLst>
            </p:cNvPr>
            <p:cNvSpPr/>
            <p:nvPr/>
          </p:nvSpPr>
          <p:spPr>
            <a:xfrm>
              <a:off x="2339916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18E2DB3-4483-4613-8456-8FF19194A2FD}"/>
                </a:ext>
              </a:extLst>
            </p:cNvPr>
            <p:cNvSpPr/>
            <p:nvPr/>
          </p:nvSpPr>
          <p:spPr>
            <a:xfrm>
              <a:off x="180000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D47C44E-7EBE-451F-8F5B-4D09126D663C}"/>
                </a:ext>
              </a:extLst>
            </p:cNvPr>
            <p:cNvSpPr/>
            <p:nvPr/>
          </p:nvSpPr>
          <p:spPr>
            <a:xfrm>
              <a:off x="1889986" y="243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433EA21-045C-47F6-B611-14ADB9A98ACF}"/>
                </a:ext>
              </a:extLst>
            </p:cNvPr>
            <p:cNvSpPr/>
            <p:nvPr/>
          </p:nvSpPr>
          <p:spPr>
            <a:xfrm>
              <a:off x="1979972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71F3103-D82A-4950-9D89-23F82F667B6D}"/>
                </a:ext>
              </a:extLst>
            </p:cNvPr>
            <p:cNvSpPr/>
            <p:nvPr/>
          </p:nvSpPr>
          <p:spPr>
            <a:xfrm>
              <a:off x="2069958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3B3A52-F2FA-4004-9212-533540DEAF5C}"/>
                </a:ext>
              </a:extLst>
            </p:cNvPr>
            <p:cNvSpPr/>
            <p:nvPr/>
          </p:nvSpPr>
          <p:spPr>
            <a:xfrm>
              <a:off x="2159944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F0A27D3-543D-410E-A074-DA1430FB738A}"/>
                </a:ext>
              </a:extLst>
            </p:cNvPr>
            <p:cNvSpPr/>
            <p:nvPr/>
          </p:nvSpPr>
          <p:spPr>
            <a:xfrm>
              <a:off x="224993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947C354-5A74-44EA-8273-2ED18BAAFA4F}"/>
                </a:ext>
              </a:extLst>
            </p:cNvPr>
            <p:cNvSpPr/>
            <p:nvPr/>
          </p:nvSpPr>
          <p:spPr>
            <a:xfrm>
              <a:off x="2339916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279F702-809E-415C-A20E-8DEEE511BF0B}"/>
              </a:ext>
            </a:extLst>
          </p:cNvPr>
          <p:cNvGrpSpPr/>
          <p:nvPr/>
        </p:nvGrpSpPr>
        <p:grpSpPr>
          <a:xfrm>
            <a:off x="3208131" y="1765300"/>
            <a:ext cx="754467" cy="769292"/>
            <a:chOff x="1686251" y="1765300"/>
            <a:chExt cx="754467" cy="769292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AE74C53-B2AB-4288-B494-39AABAECD9DE}"/>
                </a:ext>
              </a:extLst>
            </p:cNvPr>
            <p:cNvSpPr/>
            <p:nvPr/>
          </p:nvSpPr>
          <p:spPr>
            <a:xfrm>
              <a:off x="1686251" y="1765300"/>
              <a:ext cx="754467" cy="7692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BFEF9CC-798B-4FDA-949A-BA9BA884CBCE}"/>
                </a:ext>
              </a:extLst>
            </p:cNvPr>
            <p:cNvSpPr/>
            <p:nvPr/>
          </p:nvSpPr>
          <p:spPr>
            <a:xfrm>
              <a:off x="1710591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DCC4275-2412-4BEA-A574-62CC70E34746}"/>
                </a:ext>
              </a:extLst>
            </p:cNvPr>
            <p:cNvSpPr/>
            <p:nvPr/>
          </p:nvSpPr>
          <p:spPr>
            <a:xfrm>
              <a:off x="180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AE03A27-27E3-4647-87C5-F6B8907BFD14}"/>
                </a:ext>
              </a:extLst>
            </p:cNvPr>
            <p:cNvSpPr/>
            <p:nvPr/>
          </p:nvSpPr>
          <p:spPr>
            <a:xfrm>
              <a:off x="189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185FE1-7DEB-4EC3-B94E-6BAFFF17BBE7}"/>
                </a:ext>
              </a:extLst>
            </p:cNvPr>
            <p:cNvSpPr/>
            <p:nvPr/>
          </p:nvSpPr>
          <p:spPr>
            <a:xfrm>
              <a:off x="198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628AD7D-1489-4D0D-82C9-AD276E9FFE77}"/>
                </a:ext>
              </a:extLst>
            </p:cNvPr>
            <p:cNvSpPr/>
            <p:nvPr/>
          </p:nvSpPr>
          <p:spPr>
            <a:xfrm>
              <a:off x="207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4EC5720-7F2B-4D4B-ABD7-808437BCBB5E}"/>
                </a:ext>
              </a:extLst>
            </p:cNvPr>
            <p:cNvSpPr/>
            <p:nvPr/>
          </p:nvSpPr>
          <p:spPr>
            <a:xfrm>
              <a:off x="216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08354A0-F7BD-4C14-9852-1501EDA05BB0}"/>
                </a:ext>
              </a:extLst>
            </p:cNvPr>
            <p:cNvSpPr/>
            <p:nvPr/>
          </p:nvSpPr>
          <p:spPr>
            <a:xfrm>
              <a:off x="225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A45E9C-5311-4765-B7BD-1897C4C0E56D}"/>
                </a:ext>
              </a:extLst>
            </p:cNvPr>
            <p:cNvSpPr/>
            <p:nvPr/>
          </p:nvSpPr>
          <p:spPr>
            <a:xfrm>
              <a:off x="234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6049DEC-A875-42BB-8724-DA45F0312F92}"/>
                </a:ext>
              </a:extLst>
            </p:cNvPr>
            <p:cNvSpPr/>
            <p:nvPr/>
          </p:nvSpPr>
          <p:spPr>
            <a:xfrm>
              <a:off x="1710591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CCEB55-2CAE-4F00-A2B1-54108922CBFF}"/>
                </a:ext>
              </a:extLst>
            </p:cNvPr>
            <p:cNvSpPr/>
            <p:nvPr/>
          </p:nvSpPr>
          <p:spPr>
            <a:xfrm>
              <a:off x="180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1513837-2CC7-4FEC-AF21-462117E434DA}"/>
                </a:ext>
              </a:extLst>
            </p:cNvPr>
            <p:cNvSpPr/>
            <p:nvPr/>
          </p:nvSpPr>
          <p:spPr>
            <a:xfrm>
              <a:off x="189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0E45BF9-0EB0-4C53-9DCA-2AFA78220D20}"/>
                </a:ext>
              </a:extLst>
            </p:cNvPr>
            <p:cNvSpPr/>
            <p:nvPr/>
          </p:nvSpPr>
          <p:spPr>
            <a:xfrm>
              <a:off x="198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BEAF0ED-B22B-4EF1-8BA2-E6C223DBF069}"/>
                </a:ext>
              </a:extLst>
            </p:cNvPr>
            <p:cNvSpPr/>
            <p:nvPr/>
          </p:nvSpPr>
          <p:spPr>
            <a:xfrm>
              <a:off x="2070000" y="189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C8B53BE-9CAF-4AA5-A14C-0E5F2D73699A}"/>
                </a:ext>
              </a:extLst>
            </p:cNvPr>
            <p:cNvSpPr/>
            <p:nvPr/>
          </p:nvSpPr>
          <p:spPr>
            <a:xfrm>
              <a:off x="216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D0C6233B-6C82-43D4-B72E-F266B0CF0524}"/>
                </a:ext>
              </a:extLst>
            </p:cNvPr>
            <p:cNvSpPr/>
            <p:nvPr/>
          </p:nvSpPr>
          <p:spPr>
            <a:xfrm>
              <a:off x="225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DAF6B8F-2B7D-4FC4-992A-17FAF3D61CE1}"/>
                </a:ext>
              </a:extLst>
            </p:cNvPr>
            <p:cNvSpPr/>
            <p:nvPr/>
          </p:nvSpPr>
          <p:spPr>
            <a:xfrm>
              <a:off x="234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DF87DD3-C928-4A72-87AE-82F7D3AB8E03}"/>
                </a:ext>
              </a:extLst>
            </p:cNvPr>
            <p:cNvSpPr/>
            <p:nvPr/>
          </p:nvSpPr>
          <p:spPr>
            <a:xfrm>
              <a:off x="1710014" y="197981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7628AF5-3947-4B52-9052-F73A665A5C58}"/>
                </a:ext>
              </a:extLst>
            </p:cNvPr>
            <p:cNvSpPr/>
            <p:nvPr/>
          </p:nvSpPr>
          <p:spPr>
            <a:xfrm>
              <a:off x="180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EF957DD-2040-4661-805D-8405AC4CF664}"/>
                </a:ext>
              </a:extLst>
            </p:cNvPr>
            <p:cNvSpPr/>
            <p:nvPr/>
          </p:nvSpPr>
          <p:spPr>
            <a:xfrm>
              <a:off x="189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3C09573-A81E-44FD-8AA1-8E8E4620A479}"/>
                </a:ext>
              </a:extLst>
            </p:cNvPr>
            <p:cNvSpPr/>
            <p:nvPr/>
          </p:nvSpPr>
          <p:spPr>
            <a:xfrm>
              <a:off x="198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0D3C26E-A996-4368-9AEB-3B90422A6EA5}"/>
                </a:ext>
              </a:extLst>
            </p:cNvPr>
            <p:cNvSpPr/>
            <p:nvPr/>
          </p:nvSpPr>
          <p:spPr>
            <a:xfrm>
              <a:off x="207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FEB4A84B-44B4-447C-A17D-BD62491FE64A}"/>
                </a:ext>
              </a:extLst>
            </p:cNvPr>
            <p:cNvSpPr/>
            <p:nvPr/>
          </p:nvSpPr>
          <p:spPr>
            <a:xfrm>
              <a:off x="2160000" y="198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F295F8C4-D8C2-4824-877F-09C624F8007D}"/>
                </a:ext>
              </a:extLst>
            </p:cNvPr>
            <p:cNvSpPr/>
            <p:nvPr/>
          </p:nvSpPr>
          <p:spPr>
            <a:xfrm>
              <a:off x="225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01141D2-0F26-4BEE-9319-213A60C256B3}"/>
                </a:ext>
              </a:extLst>
            </p:cNvPr>
            <p:cNvSpPr/>
            <p:nvPr/>
          </p:nvSpPr>
          <p:spPr>
            <a:xfrm>
              <a:off x="234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326046A-AAFB-46AD-A0E0-1D89ADF74489}"/>
                </a:ext>
              </a:extLst>
            </p:cNvPr>
            <p:cNvSpPr/>
            <p:nvPr/>
          </p:nvSpPr>
          <p:spPr>
            <a:xfrm>
              <a:off x="1710014" y="2069628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A0C6B6D-6A4E-43D1-8D0E-959BEA3BC39F}"/>
                </a:ext>
              </a:extLst>
            </p:cNvPr>
            <p:cNvSpPr/>
            <p:nvPr/>
          </p:nvSpPr>
          <p:spPr>
            <a:xfrm>
              <a:off x="1710014" y="215944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59E0203-0A89-49B5-B293-6AA459C666D6}"/>
                </a:ext>
              </a:extLst>
            </p:cNvPr>
            <p:cNvSpPr/>
            <p:nvPr/>
          </p:nvSpPr>
          <p:spPr>
            <a:xfrm>
              <a:off x="1710014" y="2249256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44ABF6E-694C-4C89-87A2-5B0B06075CF9}"/>
                </a:ext>
              </a:extLst>
            </p:cNvPr>
            <p:cNvSpPr/>
            <p:nvPr/>
          </p:nvSpPr>
          <p:spPr>
            <a:xfrm>
              <a:off x="1710014" y="233907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F450CD8-1BD2-4CE9-8005-44B8C2DF5658}"/>
                </a:ext>
              </a:extLst>
            </p:cNvPr>
            <p:cNvSpPr/>
            <p:nvPr/>
          </p:nvSpPr>
          <p:spPr>
            <a:xfrm>
              <a:off x="1710014" y="242888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519BDF0-5BEC-449E-B9B3-9D7AF5FC2DEB}"/>
                </a:ext>
              </a:extLst>
            </p:cNvPr>
            <p:cNvSpPr/>
            <p:nvPr/>
          </p:nvSpPr>
          <p:spPr>
            <a:xfrm>
              <a:off x="180000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425D679-071D-42FB-982B-5E26A7208348}"/>
                </a:ext>
              </a:extLst>
            </p:cNvPr>
            <p:cNvSpPr/>
            <p:nvPr/>
          </p:nvSpPr>
          <p:spPr>
            <a:xfrm>
              <a:off x="1889986" y="207037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4E4EDD8-AF25-43C1-BA8A-C891AB252280}"/>
                </a:ext>
              </a:extLst>
            </p:cNvPr>
            <p:cNvSpPr/>
            <p:nvPr/>
          </p:nvSpPr>
          <p:spPr>
            <a:xfrm>
              <a:off x="1979972" y="207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8C71D24-65F4-404C-BF25-08912CDC3358}"/>
                </a:ext>
              </a:extLst>
            </p:cNvPr>
            <p:cNvSpPr/>
            <p:nvPr/>
          </p:nvSpPr>
          <p:spPr>
            <a:xfrm>
              <a:off x="2069958" y="2071116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681C1DB-6A74-4DEE-8B42-D5383B9899B0}"/>
                </a:ext>
              </a:extLst>
            </p:cNvPr>
            <p:cNvSpPr/>
            <p:nvPr/>
          </p:nvSpPr>
          <p:spPr>
            <a:xfrm>
              <a:off x="2159944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5D3B093-725E-49EF-A7D5-0105D98373E1}"/>
                </a:ext>
              </a:extLst>
            </p:cNvPr>
            <p:cNvSpPr/>
            <p:nvPr/>
          </p:nvSpPr>
          <p:spPr>
            <a:xfrm>
              <a:off x="224993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5704510-6FC0-4A50-8F02-00E554E5231D}"/>
                </a:ext>
              </a:extLst>
            </p:cNvPr>
            <p:cNvSpPr/>
            <p:nvPr/>
          </p:nvSpPr>
          <p:spPr>
            <a:xfrm>
              <a:off x="2339916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1D7DB21A-DA62-4859-9BF0-CAEE91450A09}"/>
                </a:ext>
              </a:extLst>
            </p:cNvPr>
            <p:cNvSpPr/>
            <p:nvPr/>
          </p:nvSpPr>
          <p:spPr>
            <a:xfrm>
              <a:off x="180000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D4E052D-FD88-48A2-9B07-3CE7C44E510E}"/>
                </a:ext>
              </a:extLst>
            </p:cNvPr>
            <p:cNvSpPr/>
            <p:nvPr/>
          </p:nvSpPr>
          <p:spPr>
            <a:xfrm>
              <a:off x="1889986" y="216055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BDDF99E-E891-4DEF-BDCE-AE31A78C7F6E}"/>
                </a:ext>
              </a:extLst>
            </p:cNvPr>
            <p:cNvSpPr/>
            <p:nvPr/>
          </p:nvSpPr>
          <p:spPr>
            <a:xfrm>
              <a:off x="1979972" y="216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6B64D6E-C3EF-42B0-9828-2ADD6D36DB0C}"/>
                </a:ext>
              </a:extLst>
            </p:cNvPr>
            <p:cNvSpPr/>
            <p:nvPr/>
          </p:nvSpPr>
          <p:spPr>
            <a:xfrm>
              <a:off x="2069958" y="216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48A0E19-6EC9-414D-ADCF-4C69BE41DBE7}"/>
                </a:ext>
              </a:extLst>
            </p:cNvPr>
            <p:cNvSpPr/>
            <p:nvPr/>
          </p:nvSpPr>
          <p:spPr>
            <a:xfrm>
              <a:off x="2159944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A789DE4-8E6E-4465-9DDB-5698D5C73F4D}"/>
                </a:ext>
              </a:extLst>
            </p:cNvPr>
            <p:cNvSpPr/>
            <p:nvPr/>
          </p:nvSpPr>
          <p:spPr>
            <a:xfrm>
              <a:off x="224993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9F32C09-A50D-4CED-804C-43D180411403}"/>
                </a:ext>
              </a:extLst>
            </p:cNvPr>
            <p:cNvSpPr/>
            <p:nvPr/>
          </p:nvSpPr>
          <p:spPr>
            <a:xfrm>
              <a:off x="2339916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53346B53-8B13-4F2A-BC6B-1D2070C4C6D9}"/>
                </a:ext>
              </a:extLst>
            </p:cNvPr>
            <p:cNvSpPr/>
            <p:nvPr/>
          </p:nvSpPr>
          <p:spPr>
            <a:xfrm>
              <a:off x="180000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03E09A32-92B9-4915-98C3-B1AB21829FED}"/>
                </a:ext>
              </a:extLst>
            </p:cNvPr>
            <p:cNvSpPr/>
            <p:nvPr/>
          </p:nvSpPr>
          <p:spPr>
            <a:xfrm>
              <a:off x="1889986" y="225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3C6F055-1F45-4360-9BAA-4CA1871BCDEE}"/>
                </a:ext>
              </a:extLst>
            </p:cNvPr>
            <p:cNvSpPr/>
            <p:nvPr/>
          </p:nvSpPr>
          <p:spPr>
            <a:xfrm>
              <a:off x="1979972" y="225148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8862E89-90D7-4B40-907B-99E966CE323C}"/>
                </a:ext>
              </a:extLst>
            </p:cNvPr>
            <p:cNvSpPr/>
            <p:nvPr/>
          </p:nvSpPr>
          <p:spPr>
            <a:xfrm>
              <a:off x="2069958" y="225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7375ABC-70A4-4F64-84E0-21EE5965119E}"/>
                </a:ext>
              </a:extLst>
            </p:cNvPr>
            <p:cNvSpPr/>
            <p:nvPr/>
          </p:nvSpPr>
          <p:spPr>
            <a:xfrm>
              <a:off x="2159944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F431E4D-1307-4F0D-A1EA-637E12A8A8FB}"/>
                </a:ext>
              </a:extLst>
            </p:cNvPr>
            <p:cNvSpPr/>
            <p:nvPr/>
          </p:nvSpPr>
          <p:spPr>
            <a:xfrm>
              <a:off x="2249930" y="225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3BA236A-5937-470B-BA6A-AE2745EE5D5B}"/>
                </a:ext>
              </a:extLst>
            </p:cNvPr>
            <p:cNvSpPr/>
            <p:nvPr/>
          </p:nvSpPr>
          <p:spPr>
            <a:xfrm>
              <a:off x="2339916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852C850-BA13-4B08-811D-59CEBA0651F3}"/>
                </a:ext>
              </a:extLst>
            </p:cNvPr>
            <p:cNvSpPr/>
            <p:nvPr/>
          </p:nvSpPr>
          <p:spPr>
            <a:xfrm>
              <a:off x="1800000" y="234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56E98DF-5A9A-48D0-BAE2-9D35FC8814A6}"/>
                </a:ext>
              </a:extLst>
            </p:cNvPr>
            <p:cNvSpPr/>
            <p:nvPr/>
          </p:nvSpPr>
          <p:spPr>
            <a:xfrm>
              <a:off x="1889986" y="234093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63D59769-5815-4F5F-A0AD-C81F7BB9060B}"/>
                </a:ext>
              </a:extLst>
            </p:cNvPr>
            <p:cNvSpPr/>
            <p:nvPr/>
          </p:nvSpPr>
          <p:spPr>
            <a:xfrm>
              <a:off x="1979972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B5AA1EE-8298-4DA6-87BE-D0560F7BAFE7}"/>
                </a:ext>
              </a:extLst>
            </p:cNvPr>
            <p:cNvSpPr/>
            <p:nvPr/>
          </p:nvSpPr>
          <p:spPr>
            <a:xfrm>
              <a:off x="2069958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AD1157-962C-48E8-8ABF-7175885810C2}"/>
                </a:ext>
              </a:extLst>
            </p:cNvPr>
            <p:cNvSpPr/>
            <p:nvPr/>
          </p:nvSpPr>
          <p:spPr>
            <a:xfrm>
              <a:off x="2159944" y="2340000"/>
              <a:ext cx="72000" cy="72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69DB1EC-3088-4FA2-809A-A16335DC566C}"/>
                </a:ext>
              </a:extLst>
            </p:cNvPr>
            <p:cNvSpPr/>
            <p:nvPr/>
          </p:nvSpPr>
          <p:spPr>
            <a:xfrm>
              <a:off x="224993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2E9823AC-6D31-4A35-BB4A-CBAE91A60AB0}"/>
                </a:ext>
              </a:extLst>
            </p:cNvPr>
            <p:cNvSpPr/>
            <p:nvPr/>
          </p:nvSpPr>
          <p:spPr>
            <a:xfrm>
              <a:off x="2339916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0E1FC03-DB08-462B-8989-D15B083E8171}"/>
                </a:ext>
              </a:extLst>
            </p:cNvPr>
            <p:cNvSpPr/>
            <p:nvPr/>
          </p:nvSpPr>
          <p:spPr>
            <a:xfrm>
              <a:off x="180000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63EE9A01-631F-4F97-9A42-304BB81AED9D}"/>
                </a:ext>
              </a:extLst>
            </p:cNvPr>
            <p:cNvSpPr/>
            <p:nvPr/>
          </p:nvSpPr>
          <p:spPr>
            <a:xfrm>
              <a:off x="1889986" y="243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89F4F5FE-3A47-4691-993A-A4DA801A7138}"/>
                </a:ext>
              </a:extLst>
            </p:cNvPr>
            <p:cNvSpPr/>
            <p:nvPr/>
          </p:nvSpPr>
          <p:spPr>
            <a:xfrm>
              <a:off x="1979972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BE6386-F276-4096-86AB-10556052BA5A}"/>
                </a:ext>
              </a:extLst>
            </p:cNvPr>
            <p:cNvSpPr/>
            <p:nvPr/>
          </p:nvSpPr>
          <p:spPr>
            <a:xfrm>
              <a:off x="2069958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6EF612F-8583-4828-B62E-D28FC65759DF}"/>
                </a:ext>
              </a:extLst>
            </p:cNvPr>
            <p:cNvSpPr/>
            <p:nvPr/>
          </p:nvSpPr>
          <p:spPr>
            <a:xfrm>
              <a:off x="2159944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7B3B558E-F3F2-45E7-B6DF-9EA39AF0CB48}"/>
                </a:ext>
              </a:extLst>
            </p:cNvPr>
            <p:cNvSpPr/>
            <p:nvPr/>
          </p:nvSpPr>
          <p:spPr>
            <a:xfrm>
              <a:off x="224993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4A36001-CC18-42A5-889D-BD516BE13C55}"/>
                </a:ext>
              </a:extLst>
            </p:cNvPr>
            <p:cNvSpPr/>
            <p:nvPr/>
          </p:nvSpPr>
          <p:spPr>
            <a:xfrm>
              <a:off x="2339916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501B07E-5923-4F70-94A4-04E80D4495C4}"/>
              </a:ext>
            </a:extLst>
          </p:cNvPr>
          <p:cNvGrpSpPr/>
          <p:nvPr/>
        </p:nvGrpSpPr>
        <p:grpSpPr>
          <a:xfrm>
            <a:off x="3973642" y="1765300"/>
            <a:ext cx="754467" cy="769292"/>
            <a:chOff x="1686251" y="1765300"/>
            <a:chExt cx="754467" cy="769292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9E300E8-AEC7-4EE2-9B74-5B9F318976CB}"/>
                </a:ext>
              </a:extLst>
            </p:cNvPr>
            <p:cNvSpPr/>
            <p:nvPr/>
          </p:nvSpPr>
          <p:spPr>
            <a:xfrm>
              <a:off x="1686251" y="1765300"/>
              <a:ext cx="754467" cy="7692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E3CC3EC-956D-49C6-9A9D-7F2C7C569A59}"/>
                </a:ext>
              </a:extLst>
            </p:cNvPr>
            <p:cNvSpPr/>
            <p:nvPr/>
          </p:nvSpPr>
          <p:spPr>
            <a:xfrm>
              <a:off x="1710591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1372B456-7B59-4939-A1D6-FE32E3941181}"/>
                </a:ext>
              </a:extLst>
            </p:cNvPr>
            <p:cNvSpPr/>
            <p:nvPr/>
          </p:nvSpPr>
          <p:spPr>
            <a:xfrm>
              <a:off x="180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91C8EAB-8F6F-45F2-B586-D2FB3D2245BE}"/>
                </a:ext>
              </a:extLst>
            </p:cNvPr>
            <p:cNvSpPr/>
            <p:nvPr/>
          </p:nvSpPr>
          <p:spPr>
            <a:xfrm>
              <a:off x="189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572CFF23-52BC-4DB9-8CF0-F9C09272414B}"/>
                </a:ext>
              </a:extLst>
            </p:cNvPr>
            <p:cNvSpPr/>
            <p:nvPr/>
          </p:nvSpPr>
          <p:spPr>
            <a:xfrm>
              <a:off x="198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C8DCFCC-9018-40CA-B2BE-B38CA3E95869}"/>
                </a:ext>
              </a:extLst>
            </p:cNvPr>
            <p:cNvSpPr/>
            <p:nvPr/>
          </p:nvSpPr>
          <p:spPr>
            <a:xfrm>
              <a:off x="207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D01EABA-93A0-4630-A468-5202A89A8E35}"/>
                </a:ext>
              </a:extLst>
            </p:cNvPr>
            <p:cNvSpPr/>
            <p:nvPr/>
          </p:nvSpPr>
          <p:spPr>
            <a:xfrm>
              <a:off x="216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E9CED71-FEAC-4DB5-AEF9-0AFA45D9B036}"/>
                </a:ext>
              </a:extLst>
            </p:cNvPr>
            <p:cNvSpPr/>
            <p:nvPr/>
          </p:nvSpPr>
          <p:spPr>
            <a:xfrm>
              <a:off x="225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F71F258-2C61-42D2-A58A-9C16928E620B}"/>
                </a:ext>
              </a:extLst>
            </p:cNvPr>
            <p:cNvSpPr/>
            <p:nvPr/>
          </p:nvSpPr>
          <p:spPr>
            <a:xfrm>
              <a:off x="234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7FDD16B-B66C-4A06-B713-E3153D580E1B}"/>
                </a:ext>
              </a:extLst>
            </p:cNvPr>
            <p:cNvSpPr/>
            <p:nvPr/>
          </p:nvSpPr>
          <p:spPr>
            <a:xfrm>
              <a:off x="1710591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18DF2EB-4EF2-4C72-9F05-C89F44E3C3A7}"/>
                </a:ext>
              </a:extLst>
            </p:cNvPr>
            <p:cNvSpPr/>
            <p:nvPr/>
          </p:nvSpPr>
          <p:spPr>
            <a:xfrm>
              <a:off x="180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4CD0FF7-4ADD-4B51-B8E6-45CF14CF71AC}"/>
                </a:ext>
              </a:extLst>
            </p:cNvPr>
            <p:cNvSpPr/>
            <p:nvPr/>
          </p:nvSpPr>
          <p:spPr>
            <a:xfrm>
              <a:off x="189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90F4178-21DC-4B13-9729-50B0BE5197EF}"/>
                </a:ext>
              </a:extLst>
            </p:cNvPr>
            <p:cNvSpPr/>
            <p:nvPr/>
          </p:nvSpPr>
          <p:spPr>
            <a:xfrm>
              <a:off x="198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0DF125D-D660-4D1F-85EA-F86603EC8E08}"/>
                </a:ext>
              </a:extLst>
            </p:cNvPr>
            <p:cNvSpPr/>
            <p:nvPr/>
          </p:nvSpPr>
          <p:spPr>
            <a:xfrm>
              <a:off x="207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E5F6CB1-5BDF-40DA-A012-84DD40C994C6}"/>
                </a:ext>
              </a:extLst>
            </p:cNvPr>
            <p:cNvSpPr/>
            <p:nvPr/>
          </p:nvSpPr>
          <p:spPr>
            <a:xfrm>
              <a:off x="216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5C10969-6499-4B52-BC6F-31E3E49269D9}"/>
                </a:ext>
              </a:extLst>
            </p:cNvPr>
            <p:cNvSpPr/>
            <p:nvPr/>
          </p:nvSpPr>
          <p:spPr>
            <a:xfrm>
              <a:off x="225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DF6E18BE-A24B-48A0-8D4A-38F3FB74451E}"/>
                </a:ext>
              </a:extLst>
            </p:cNvPr>
            <p:cNvSpPr/>
            <p:nvPr/>
          </p:nvSpPr>
          <p:spPr>
            <a:xfrm>
              <a:off x="234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49B26A30-7DD0-490F-B7EC-743A17CFA850}"/>
                </a:ext>
              </a:extLst>
            </p:cNvPr>
            <p:cNvSpPr/>
            <p:nvPr/>
          </p:nvSpPr>
          <p:spPr>
            <a:xfrm>
              <a:off x="1710014" y="197981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34D9466B-2EEC-49B9-A733-D0919DB9B0DB}"/>
                </a:ext>
              </a:extLst>
            </p:cNvPr>
            <p:cNvSpPr/>
            <p:nvPr/>
          </p:nvSpPr>
          <p:spPr>
            <a:xfrm>
              <a:off x="180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9E2F88F-EAAA-450A-84BD-491707F8E47F}"/>
                </a:ext>
              </a:extLst>
            </p:cNvPr>
            <p:cNvSpPr/>
            <p:nvPr/>
          </p:nvSpPr>
          <p:spPr>
            <a:xfrm>
              <a:off x="189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241716A9-D28D-493B-9637-EEA23C3FA032}"/>
                </a:ext>
              </a:extLst>
            </p:cNvPr>
            <p:cNvSpPr/>
            <p:nvPr/>
          </p:nvSpPr>
          <p:spPr>
            <a:xfrm>
              <a:off x="198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0F44986-E9C8-49CB-AA3D-37AB71F1D005}"/>
                </a:ext>
              </a:extLst>
            </p:cNvPr>
            <p:cNvSpPr/>
            <p:nvPr/>
          </p:nvSpPr>
          <p:spPr>
            <a:xfrm>
              <a:off x="207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D04BD17A-5377-4008-A4AC-B804D01C0556}"/>
                </a:ext>
              </a:extLst>
            </p:cNvPr>
            <p:cNvSpPr/>
            <p:nvPr/>
          </p:nvSpPr>
          <p:spPr>
            <a:xfrm>
              <a:off x="216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7BE6D50-CFC2-4D81-B901-E53EB154FC9F}"/>
                </a:ext>
              </a:extLst>
            </p:cNvPr>
            <p:cNvSpPr/>
            <p:nvPr/>
          </p:nvSpPr>
          <p:spPr>
            <a:xfrm>
              <a:off x="225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88DA885-EEDB-4DA8-83AE-AEABCBDDA7C8}"/>
                </a:ext>
              </a:extLst>
            </p:cNvPr>
            <p:cNvSpPr/>
            <p:nvPr/>
          </p:nvSpPr>
          <p:spPr>
            <a:xfrm>
              <a:off x="234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744E258-82A3-4555-BFE2-976B0D22E3D8}"/>
                </a:ext>
              </a:extLst>
            </p:cNvPr>
            <p:cNvSpPr/>
            <p:nvPr/>
          </p:nvSpPr>
          <p:spPr>
            <a:xfrm>
              <a:off x="1710014" y="206962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D46B7895-0093-499D-BE53-230B7F555EA2}"/>
                </a:ext>
              </a:extLst>
            </p:cNvPr>
            <p:cNvSpPr/>
            <p:nvPr/>
          </p:nvSpPr>
          <p:spPr>
            <a:xfrm>
              <a:off x="1710014" y="215944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FF12A132-4C6A-4107-A990-7E7DCFBCBC3F}"/>
                </a:ext>
              </a:extLst>
            </p:cNvPr>
            <p:cNvSpPr/>
            <p:nvPr/>
          </p:nvSpPr>
          <p:spPr>
            <a:xfrm>
              <a:off x="1710014" y="224925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42DA0E4E-7BFE-4C82-A6F4-A3C6E0E6DC60}"/>
                </a:ext>
              </a:extLst>
            </p:cNvPr>
            <p:cNvSpPr/>
            <p:nvPr/>
          </p:nvSpPr>
          <p:spPr>
            <a:xfrm>
              <a:off x="1710014" y="233907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7B2C4422-B9A6-48F5-AF2E-6CC7B727D2B8}"/>
                </a:ext>
              </a:extLst>
            </p:cNvPr>
            <p:cNvSpPr/>
            <p:nvPr/>
          </p:nvSpPr>
          <p:spPr>
            <a:xfrm>
              <a:off x="1710014" y="242888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F52E9488-7E78-4226-9DFC-2FF1AAAAD413}"/>
                </a:ext>
              </a:extLst>
            </p:cNvPr>
            <p:cNvSpPr/>
            <p:nvPr/>
          </p:nvSpPr>
          <p:spPr>
            <a:xfrm>
              <a:off x="180000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507E3CB2-BDE6-4BD0-843D-C6894BAFC7DE}"/>
                </a:ext>
              </a:extLst>
            </p:cNvPr>
            <p:cNvSpPr/>
            <p:nvPr/>
          </p:nvSpPr>
          <p:spPr>
            <a:xfrm>
              <a:off x="1889986" y="207037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09E32CA-496B-4F20-ABCB-1FD42A71D8EE}"/>
                </a:ext>
              </a:extLst>
            </p:cNvPr>
            <p:cNvSpPr/>
            <p:nvPr/>
          </p:nvSpPr>
          <p:spPr>
            <a:xfrm>
              <a:off x="1979972" y="207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D7FC280B-E1DC-4C50-B61A-BC70E55E533E}"/>
                </a:ext>
              </a:extLst>
            </p:cNvPr>
            <p:cNvSpPr/>
            <p:nvPr/>
          </p:nvSpPr>
          <p:spPr>
            <a:xfrm>
              <a:off x="2069958" y="207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3F5129C-1409-4128-B107-E755F90A9950}"/>
                </a:ext>
              </a:extLst>
            </p:cNvPr>
            <p:cNvSpPr/>
            <p:nvPr/>
          </p:nvSpPr>
          <p:spPr>
            <a:xfrm>
              <a:off x="2159944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E36775FE-E68C-450A-9FE3-952FC23C9438}"/>
                </a:ext>
              </a:extLst>
            </p:cNvPr>
            <p:cNvSpPr/>
            <p:nvPr/>
          </p:nvSpPr>
          <p:spPr>
            <a:xfrm>
              <a:off x="224993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DBE24B11-59A9-4E4D-93EE-F27ACCC31756}"/>
                </a:ext>
              </a:extLst>
            </p:cNvPr>
            <p:cNvSpPr/>
            <p:nvPr/>
          </p:nvSpPr>
          <p:spPr>
            <a:xfrm>
              <a:off x="2339916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BA8303BA-8BB9-4BA4-9FC2-231BBB3EF50A}"/>
                </a:ext>
              </a:extLst>
            </p:cNvPr>
            <p:cNvSpPr/>
            <p:nvPr/>
          </p:nvSpPr>
          <p:spPr>
            <a:xfrm>
              <a:off x="180000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758A29A-7D62-495E-9E22-3FC47A80C94F}"/>
                </a:ext>
              </a:extLst>
            </p:cNvPr>
            <p:cNvSpPr/>
            <p:nvPr/>
          </p:nvSpPr>
          <p:spPr>
            <a:xfrm>
              <a:off x="1889986" y="216055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82CDE484-702B-48E8-8558-13E148A0797B}"/>
                </a:ext>
              </a:extLst>
            </p:cNvPr>
            <p:cNvSpPr/>
            <p:nvPr/>
          </p:nvSpPr>
          <p:spPr>
            <a:xfrm>
              <a:off x="1979972" y="216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59D6785-71D5-4A49-901A-77EA33BC0059}"/>
                </a:ext>
              </a:extLst>
            </p:cNvPr>
            <p:cNvSpPr/>
            <p:nvPr/>
          </p:nvSpPr>
          <p:spPr>
            <a:xfrm>
              <a:off x="2069958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2B9662C-0F4E-4800-8CFD-379BE9FF9F82}"/>
                </a:ext>
              </a:extLst>
            </p:cNvPr>
            <p:cNvSpPr/>
            <p:nvPr/>
          </p:nvSpPr>
          <p:spPr>
            <a:xfrm>
              <a:off x="2159944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237F680-61CF-471A-BFA6-C6F1D329DE2D}"/>
                </a:ext>
              </a:extLst>
            </p:cNvPr>
            <p:cNvSpPr/>
            <p:nvPr/>
          </p:nvSpPr>
          <p:spPr>
            <a:xfrm>
              <a:off x="224993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63531941-C03F-486F-8679-C723EC874FBB}"/>
                </a:ext>
              </a:extLst>
            </p:cNvPr>
            <p:cNvSpPr/>
            <p:nvPr/>
          </p:nvSpPr>
          <p:spPr>
            <a:xfrm>
              <a:off x="2339916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98D9CB6-1D15-4FB7-9944-7BCD2C272D76}"/>
                </a:ext>
              </a:extLst>
            </p:cNvPr>
            <p:cNvSpPr/>
            <p:nvPr/>
          </p:nvSpPr>
          <p:spPr>
            <a:xfrm>
              <a:off x="180000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83A49001-349D-4AB5-B0E8-7F63070E46CC}"/>
                </a:ext>
              </a:extLst>
            </p:cNvPr>
            <p:cNvSpPr/>
            <p:nvPr/>
          </p:nvSpPr>
          <p:spPr>
            <a:xfrm>
              <a:off x="1889986" y="225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F1A31FD-7940-474A-BD6B-F3357DA16CCC}"/>
                </a:ext>
              </a:extLst>
            </p:cNvPr>
            <p:cNvSpPr/>
            <p:nvPr/>
          </p:nvSpPr>
          <p:spPr>
            <a:xfrm>
              <a:off x="1979972" y="225148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1B8C4FA-25E4-44B6-8CC2-703FE20F8E7B}"/>
                </a:ext>
              </a:extLst>
            </p:cNvPr>
            <p:cNvSpPr/>
            <p:nvPr/>
          </p:nvSpPr>
          <p:spPr>
            <a:xfrm>
              <a:off x="2069958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47BAA3EC-BBAB-4FDB-974A-B0C2A9F17285}"/>
                </a:ext>
              </a:extLst>
            </p:cNvPr>
            <p:cNvSpPr/>
            <p:nvPr/>
          </p:nvSpPr>
          <p:spPr>
            <a:xfrm>
              <a:off x="2159944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B4B234A2-DD4A-4FF3-981B-C562B384EAA6}"/>
                </a:ext>
              </a:extLst>
            </p:cNvPr>
            <p:cNvSpPr/>
            <p:nvPr/>
          </p:nvSpPr>
          <p:spPr>
            <a:xfrm>
              <a:off x="224993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ABCB294D-1F30-46E3-90D3-C1A311FAB7C7}"/>
                </a:ext>
              </a:extLst>
            </p:cNvPr>
            <p:cNvSpPr/>
            <p:nvPr/>
          </p:nvSpPr>
          <p:spPr>
            <a:xfrm>
              <a:off x="2339916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4D50AF9A-7FBE-4498-899C-ACE1D3B876D4}"/>
                </a:ext>
              </a:extLst>
            </p:cNvPr>
            <p:cNvSpPr/>
            <p:nvPr/>
          </p:nvSpPr>
          <p:spPr>
            <a:xfrm>
              <a:off x="180000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48A218C7-BEAB-456E-8B56-FD868A15381E}"/>
                </a:ext>
              </a:extLst>
            </p:cNvPr>
            <p:cNvSpPr/>
            <p:nvPr/>
          </p:nvSpPr>
          <p:spPr>
            <a:xfrm>
              <a:off x="1889986" y="234093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970F919-A850-4BAE-9DB7-224F8AD428D2}"/>
                </a:ext>
              </a:extLst>
            </p:cNvPr>
            <p:cNvSpPr/>
            <p:nvPr/>
          </p:nvSpPr>
          <p:spPr>
            <a:xfrm>
              <a:off x="1979972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5F2BC3FB-5BCA-46DF-B33C-9C1AD4C84687}"/>
                </a:ext>
              </a:extLst>
            </p:cNvPr>
            <p:cNvSpPr/>
            <p:nvPr/>
          </p:nvSpPr>
          <p:spPr>
            <a:xfrm>
              <a:off x="2069958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AA778961-DC41-43EF-8041-DF83D682FC8B}"/>
                </a:ext>
              </a:extLst>
            </p:cNvPr>
            <p:cNvSpPr/>
            <p:nvPr/>
          </p:nvSpPr>
          <p:spPr>
            <a:xfrm>
              <a:off x="2159944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9E15A16-125B-4F06-BA1D-545C07AE2445}"/>
                </a:ext>
              </a:extLst>
            </p:cNvPr>
            <p:cNvSpPr/>
            <p:nvPr/>
          </p:nvSpPr>
          <p:spPr>
            <a:xfrm>
              <a:off x="224993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04713ACA-D030-47CF-BCF0-AD11B15CE7F6}"/>
                </a:ext>
              </a:extLst>
            </p:cNvPr>
            <p:cNvSpPr/>
            <p:nvPr/>
          </p:nvSpPr>
          <p:spPr>
            <a:xfrm>
              <a:off x="2339916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3A36C5FB-3397-4893-ACF0-633A411753A7}"/>
                </a:ext>
              </a:extLst>
            </p:cNvPr>
            <p:cNvSpPr/>
            <p:nvPr/>
          </p:nvSpPr>
          <p:spPr>
            <a:xfrm>
              <a:off x="180000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02577DF9-5CA7-49C5-A86F-B660DFC2BE77}"/>
                </a:ext>
              </a:extLst>
            </p:cNvPr>
            <p:cNvSpPr/>
            <p:nvPr/>
          </p:nvSpPr>
          <p:spPr>
            <a:xfrm>
              <a:off x="1889986" y="243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7D8B490A-5023-41E0-873C-88C8A8A458F8}"/>
                </a:ext>
              </a:extLst>
            </p:cNvPr>
            <p:cNvSpPr/>
            <p:nvPr/>
          </p:nvSpPr>
          <p:spPr>
            <a:xfrm>
              <a:off x="1979972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55077E3F-199A-4266-93A8-FDB964FECBA1}"/>
                </a:ext>
              </a:extLst>
            </p:cNvPr>
            <p:cNvSpPr/>
            <p:nvPr/>
          </p:nvSpPr>
          <p:spPr>
            <a:xfrm>
              <a:off x="2069958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0826ED8-7805-4B36-A8F8-292B850F06CC}"/>
                </a:ext>
              </a:extLst>
            </p:cNvPr>
            <p:cNvSpPr/>
            <p:nvPr/>
          </p:nvSpPr>
          <p:spPr>
            <a:xfrm>
              <a:off x="2159944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4FE4A8E9-8229-4919-AAF7-2A19245F3042}"/>
                </a:ext>
              </a:extLst>
            </p:cNvPr>
            <p:cNvSpPr/>
            <p:nvPr/>
          </p:nvSpPr>
          <p:spPr>
            <a:xfrm>
              <a:off x="224993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ECB05E63-2DBB-4F24-A617-231D772315A4}"/>
                </a:ext>
              </a:extLst>
            </p:cNvPr>
            <p:cNvSpPr/>
            <p:nvPr/>
          </p:nvSpPr>
          <p:spPr>
            <a:xfrm>
              <a:off x="2339916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AA78422-9179-4121-BBFB-5606234D36C4}"/>
              </a:ext>
            </a:extLst>
          </p:cNvPr>
          <p:cNvGrpSpPr/>
          <p:nvPr/>
        </p:nvGrpSpPr>
        <p:grpSpPr>
          <a:xfrm>
            <a:off x="4735027" y="1765300"/>
            <a:ext cx="754467" cy="769292"/>
            <a:chOff x="1686251" y="1765300"/>
            <a:chExt cx="754467" cy="769292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C7212AD-F5AC-435B-87C9-A2330B89B314}"/>
                </a:ext>
              </a:extLst>
            </p:cNvPr>
            <p:cNvSpPr/>
            <p:nvPr/>
          </p:nvSpPr>
          <p:spPr>
            <a:xfrm>
              <a:off x="1686251" y="1765300"/>
              <a:ext cx="754467" cy="7692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50CC04-2E25-4F1B-AFC0-402E3F77F6C7}"/>
                </a:ext>
              </a:extLst>
            </p:cNvPr>
            <p:cNvSpPr/>
            <p:nvPr/>
          </p:nvSpPr>
          <p:spPr>
            <a:xfrm>
              <a:off x="1710591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86EF8F7D-4C82-4EFC-8292-21468CD5097F}"/>
                </a:ext>
              </a:extLst>
            </p:cNvPr>
            <p:cNvSpPr/>
            <p:nvPr/>
          </p:nvSpPr>
          <p:spPr>
            <a:xfrm>
              <a:off x="180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CC055F81-2635-4635-8CD1-BA075D7D51FF}"/>
                </a:ext>
              </a:extLst>
            </p:cNvPr>
            <p:cNvSpPr/>
            <p:nvPr/>
          </p:nvSpPr>
          <p:spPr>
            <a:xfrm>
              <a:off x="189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C27FD071-428E-4B0A-A4B9-BB9D80AB7FC3}"/>
                </a:ext>
              </a:extLst>
            </p:cNvPr>
            <p:cNvSpPr/>
            <p:nvPr/>
          </p:nvSpPr>
          <p:spPr>
            <a:xfrm>
              <a:off x="198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D77F8E7-0662-4DF9-AA18-8DB9EAEE6728}"/>
                </a:ext>
              </a:extLst>
            </p:cNvPr>
            <p:cNvSpPr/>
            <p:nvPr/>
          </p:nvSpPr>
          <p:spPr>
            <a:xfrm>
              <a:off x="207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51F3EBB9-DAAB-44A5-BAE0-CEA6DE1C1E1E}"/>
                </a:ext>
              </a:extLst>
            </p:cNvPr>
            <p:cNvSpPr/>
            <p:nvPr/>
          </p:nvSpPr>
          <p:spPr>
            <a:xfrm>
              <a:off x="216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BF9285D4-9264-4878-8B68-0D36F433BE5E}"/>
                </a:ext>
              </a:extLst>
            </p:cNvPr>
            <p:cNvSpPr/>
            <p:nvPr/>
          </p:nvSpPr>
          <p:spPr>
            <a:xfrm>
              <a:off x="2250000" y="180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D19AAB39-A61A-4901-89F3-1C8FB7CEA375}"/>
                </a:ext>
              </a:extLst>
            </p:cNvPr>
            <p:cNvSpPr/>
            <p:nvPr/>
          </p:nvSpPr>
          <p:spPr>
            <a:xfrm>
              <a:off x="2340000" y="1800000"/>
              <a:ext cx="72000" cy="720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5CF5E0F1-A0D7-4840-9514-77198B54F700}"/>
                </a:ext>
              </a:extLst>
            </p:cNvPr>
            <p:cNvSpPr/>
            <p:nvPr/>
          </p:nvSpPr>
          <p:spPr>
            <a:xfrm>
              <a:off x="1710591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7064710-62D3-4C5B-9836-A85792564F9C}"/>
                </a:ext>
              </a:extLst>
            </p:cNvPr>
            <p:cNvSpPr/>
            <p:nvPr/>
          </p:nvSpPr>
          <p:spPr>
            <a:xfrm>
              <a:off x="180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E109CB2-E2E5-4E85-9C7D-EE7288C906E1}"/>
                </a:ext>
              </a:extLst>
            </p:cNvPr>
            <p:cNvSpPr/>
            <p:nvPr/>
          </p:nvSpPr>
          <p:spPr>
            <a:xfrm>
              <a:off x="189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F62E00DC-D22A-47E1-ADCF-09AC93200DCD}"/>
                </a:ext>
              </a:extLst>
            </p:cNvPr>
            <p:cNvSpPr/>
            <p:nvPr/>
          </p:nvSpPr>
          <p:spPr>
            <a:xfrm>
              <a:off x="198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77E2806-6959-4060-AC13-622FD3200FE5}"/>
                </a:ext>
              </a:extLst>
            </p:cNvPr>
            <p:cNvSpPr/>
            <p:nvPr/>
          </p:nvSpPr>
          <p:spPr>
            <a:xfrm>
              <a:off x="207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3E0ED2E2-80B9-4714-9ED4-C2501632B0E0}"/>
                </a:ext>
              </a:extLst>
            </p:cNvPr>
            <p:cNvSpPr/>
            <p:nvPr/>
          </p:nvSpPr>
          <p:spPr>
            <a:xfrm>
              <a:off x="216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63AC7DAE-5F10-4762-863F-94588F741CE9}"/>
                </a:ext>
              </a:extLst>
            </p:cNvPr>
            <p:cNvSpPr/>
            <p:nvPr/>
          </p:nvSpPr>
          <p:spPr>
            <a:xfrm>
              <a:off x="225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E852E2FE-8E28-41AF-9A5B-1E7C36CBE384}"/>
                </a:ext>
              </a:extLst>
            </p:cNvPr>
            <p:cNvSpPr/>
            <p:nvPr/>
          </p:nvSpPr>
          <p:spPr>
            <a:xfrm>
              <a:off x="2340000" y="189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0165359-7F31-409B-A625-65A2F0D80A92}"/>
                </a:ext>
              </a:extLst>
            </p:cNvPr>
            <p:cNvSpPr/>
            <p:nvPr/>
          </p:nvSpPr>
          <p:spPr>
            <a:xfrm>
              <a:off x="1710014" y="197981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289093E2-40CC-4A89-858E-F9C1C361A4F0}"/>
                </a:ext>
              </a:extLst>
            </p:cNvPr>
            <p:cNvSpPr/>
            <p:nvPr/>
          </p:nvSpPr>
          <p:spPr>
            <a:xfrm>
              <a:off x="180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2744025-679E-40FA-AF51-E1BC82B669E7}"/>
                </a:ext>
              </a:extLst>
            </p:cNvPr>
            <p:cNvSpPr/>
            <p:nvPr/>
          </p:nvSpPr>
          <p:spPr>
            <a:xfrm>
              <a:off x="189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DA96244-822E-48F2-A0C2-3B32D3F4AB2A}"/>
                </a:ext>
              </a:extLst>
            </p:cNvPr>
            <p:cNvSpPr/>
            <p:nvPr/>
          </p:nvSpPr>
          <p:spPr>
            <a:xfrm>
              <a:off x="198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4D49F30-2FB2-4137-98F4-837ACBDE23BE}"/>
                </a:ext>
              </a:extLst>
            </p:cNvPr>
            <p:cNvSpPr/>
            <p:nvPr/>
          </p:nvSpPr>
          <p:spPr>
            <a:xfrm>
              <a:off x="207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39541F7-8495-493F-A56D-96E0C81EAEC4}"/>
                </a:ext>
              </a:extLst>
            </p:cNvPr>
            <p:cNvSpPr/>
            <p:nvPr/>
          </p:nvSpPr>
          <p:spPr>
            <a:xfrm>
              <a:off x="216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6A50AE00-CDAB-45A4-A634-F916332B447D}"/>
                </a:ext>
              </a:extLst>
            </p:cNvPr>
            <p:cNvSpPr/>
            <p:nvPr/>
          </p:nvSpPr>
          <p:spPr>
            <a:xfrm>
              <a:off x="225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93355E7-CC0E-4AD3-B6D9-CBACED647827}"/>
                </a:ext>
              </a:extLst>
            </p:cNvPr>
            <p:cNvSpPr/>
            <p:nvPr/>
          </p:nvSpPr>
          <p:spPr>
            <a:xfrm>
              <a:off x="2340000" y="198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EEB25F24-EE0D-4A6D-83C6-C594ED1CC312}"/>
                </a:ext>
              </a:extLst>
            </p:cNvPr>
            <p:cNvSpPr/>
            <p:nvPr/>
          </p:nvSpPr>
          <p:spPr>
            <a:xfrm>
              <a:off x="1710014" y="206962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9186B66-BA76-499B-811C-AF408AD33BF8}"/>
                </a:ext>
              </a:extLst>
            </p:cNvPr>
            <p:cNvSpPr/>
            <p:nvPr/>
          </p:nvSpPr>
          <p:spPr>
            <a:xfrm>
              <a:off x="1710014" y="215944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26F82199-8CCD-4625-AD48-6578661967D0}"/>
                </a:ext>
              </a:extLst>
            </p:cNvPr>
            <p:cNvSpPr/>
            <p:nvPr/>
          </p:nvSpPr>
          <p:spPr>
            <a:xfrm>
              <a:off x="1710014" y="224925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B6548ED-EA1D-4B2B-8F86-31C892B465F7}"/>
                </a:ext>
              </a:extLst>
            </p:cNvPr>
            <p:cNvSpPr/>
            <p:nvPr/>
          </p:nvSpPr>
          <p:spPr>
            <a:xfrm>
              <a:off x="1710014" y="233907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F8146AA-CD14-48E4-8A18-B2B7B90F9C9D}"/>
                </a:ext>
              </a:extLst>
            </p:cNvPr>
            <p:cNvSpPr/>
            <p:nvPr/>
          </p:nvSpPr>
          <p:spPr>
            <a:xfrm>
              <a:off x="1710014" y="242888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556B5A4-BC5A-48ED-A13C-BC9BADAEDA3A}"/>
                </a:ext>
              </a:extLst>
            </p:cNvPr>
            <p:cNvSpPr/>
            <p:nvPr/>
          </p:nvSpPr>
          <p:spPr>
            <a:xfrm>
              <a:off x="180000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6092462-1137-4DA8-AA76-4124B616951F}"/>
                </a:ext>
              </a:extLst>
            </p:cNvPr>
            <p:cNvSpPr/>
            <p:nvPr/>
          </p:nvSpPr>
          <p:spPr>
            <a:xfrm>
              <a:off x="1889986" y="2070372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86583AD-F0ED-40F7-9375-C4AE0B9BBEE5}"/>
                </a:ext>
              </a:extLst>
            </p:cNvPr>
            <p:cNvSpPr/>
            <p:nvPr/>
          </p:nvSpPr>
          <p:spPr>
            <a:xfrm>
              <a:off x="1979972" y="207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4D196BA-FDD5-42A6-99F0-C0A18ACE6353}"/>
                </a:ext>
              </a:extLst>
            </p:cNvPr>
            <p:cNvSpPr/>
            <p:nvPr/>
          </p:nvSpPr>
          <p:spPr>
            <a:xfrm>
              <a:off x="2069958" y="207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831D17A7-1BA8-46EE-9C34-E5DBA3C7165B}"/>
                </a:ext>
              </a:extLst>
            </p:cNvPr>
            <p:cNvSpPr/>
            <p:nvPr/>
          </p:nvSpPr>
          <p:spPr>
            <a:xfrm>
              <a:off x="2159944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2327BD1E-1115-4461-95A6-1C3B13D9B41C}"/>
                </a:ext>
              </a:extLst>
            </p:cNvPr>
            <p:cNvSpPr/>
            <p:nvPr/>
          </p:nvSpPr>
          <p:spPr>
            <a:xfrm>
              <a:off x="2249930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D173D39B-BFA7-4517-BB9B-A97C6181395C}"/>
                </a:ext>
              </a:extLst>
            </p:cNvPr>
            <p:cNvSpPr/>
            <p:nvPr/>
          </p:nvSpPr>
          <p:spPr>
            <a:xfrm>
              <a:off x="2339916" y="207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3D1CD62-5E02-4087-BB79-CFBEB9546416}"/>
                </a:ext>
              </a:extLst>
            </p:cNvPr>
            <p:cNvSpPr/>
            <p:nvPr/>
          </p:nvSpPr>
          <p:spPr>
            <a:xfrm>
              <a:off x="180000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15D64AA-86BE-43FD-8D55-620380A97EE8}"/>
                </a:ext>
              </a:extLst>
            </p:cNvPr>
            <p:cNvSpPr/>
            <p:nvPr/>
          </p:nvSpPr>
          <p:spPr>
            <a:xfrm>
              <a:off x="1889986" y="216055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26C4B7A4-0B65-42D7-A757-CCAB30EC5B99}"/>
                </a:ext>
              </a:extLst>
            </p:cNvPr>
            <p:cNvSpPr/>
            <p:nvPr/>
          </p:nvSpPr>
          <p:spPr>
            <a:xfrm>
              <a:off x="1979972" y="216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0E34650-6420-4D84-A148-F720100527B3}"/>
                </a:ext>
              </a:extLst>
            </p:cNvPr>
            <p:cNvSpPr/>
            <p:nvPr/>
          </p:nvSpPr>
          <p:spPr>
            <a:xfrm>
              <a:off x="2069958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99CF7642-D51C-4583-B12C-50095A72568B}"/>
                </a:ext>
              </a:extLst>
            </p:cNvPr>
            <p:cNvSpPr/>
            <p:nvPr/>
          </p:nvSpPr>
          <p:spPr>
            <a:xfrm>
              <a:off x="2159944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BDC12626-4206-44CA-9D90-1A8540AB5601}"/>
                </a:ext>
              </a:extLst>
            </p:cNvPr>
            <p:cNvSpPr/>
            <p:nvPr/>
          </p:nvSpPr>
          <p:spPr>
            <a:xfrm>
              <a:off x="2249930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AB3C754-90C6-4046-B534-95AE5D3A354D}"/>
                </a:ext>
              </a:extLst>
            </p:cNvPr>
            <p:cNvSpPr/>
            <p:nvPr/>
          </p:nvSpPr>
          <p:spPr>
            <a:xfrm>
              <a:off x="2339916" y="216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5F7FF03-1B9C-4D14-B8FF-D5EBCBA4C3C1}"/>
                </a:ext>
              </a:extLst>
            </p:cNvPr>
            <p:cNvSpPr/>
            <p:nvPr/>
          </p:nvSpPr>
          <p:spPr>
            <a:xfrm>
              <a:off x="180000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0FB61B28-2893-4B74-84A2-18BBBCB5B0AC}"/>
                </a:ext>
              </a:extLst>
            </p:cNvPr>
            <p:cNvSpPr/>
            <p:nvPr/>
          </p:nvSpPr>
          <p:spPr>
            <a:xfrm>
              <a:off x="1889986" y="2250744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854D00D-5795-4664-A614-92261AE2D9D2}"/>
                </a:ext>
              </a:extLst>
            </p:cNvPr>
            <p:cNvSpPr/>
            <p:nvPr/>
          </p:nvSpPr>
          <p:spPr>
            <a:xfrm>
              <a:off x="1979972" y="2251488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73188CE-2540-442B-8A90-43988C427A9A}"/>
                </a:ext>
              </a:extLst>
            </p:cNvPr>
            <p:cNvSpPr/>
            <p:nvPr/>
          </p:nvSpPr>
          <p:spPr>
            <a:xfrm>
              <a:off x="2069958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FA55CCE-BC00-4E1A-A5BD-4197DB584F2D}"/>
                </a:ext>
              </a:extLst>
            </p:cNvPr>
            <p:cNvSpPr/>
            <p:nvPr/>
          </p:nvSpPr>
          <p:spPr>
            <a:xfrm>
              <a:off x="2159944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02DF6224-BDE7-4277-84F0-03731137D141}"/>
                </a:ext>
              </a:extLst>
            </p:cNvPr>
            <p:cNvSpPr/>
            <p:nvPr/>
          </p:nvSpPr>
          <p:spPr>
            <a:xfrm>
              <a:off x="2249930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0A7EBDF-B3AD-4950-8A5C-B151A30E88A8}"/>
                </a:ext>
              </a:extLst>
            </p:cNvPr>
            <p:cNvSpPr/>
            <p:nvPr/>
          </p:nvSpPr>
          <p:spPr>
            <a:xfrm>
              <a:off x="2339916" y="225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D339D42B-0351-46B9-B707-7F71D5D8DEBF}"/>
                </a:ext>
              </a:extLst>
            </p:cNvPr>
            <p:cNvSpPr/>
            <p:nvPr/>
          </p:nvSpPr>
          <p:spPr>
            <a:xfrm>
              <a:off x="180000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47EB108E-66CA-424B-8D53-7F2D22CA28B5}"/>
                </a:ext>
              </a:extLst>
            </p:cNvPr>
            <p:cNvSpPr/>
            <p:nvPr/>
          </p:nvSpPr>
          <p:spPr>
            <a:xfrm>
              <a:off x="1889986" y="234093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3A53FBA2-12C2-47CE-A8DF-0FA50F9A8B31}"/>
                </a:ext>
              </a:extLst>
            </p:cNvPr>
            <p:cNvSpPr/>
            <p:nvPr/>
          </p:nvSpPr>
          <p:spPr>
            <a:xfrm>
              <a:off x="1979972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4587E1A5-3665-43ED-8401-AFEAFE57ACCE}"/>
                </a:ext>
              </a:extLst>
            </p:cNvPr>
            <p:cNvSpPr/>
            <p:nvPr/>
          </p:nvSpPr>
          <p:spPr>
            <a:xfrm>
              <a:off x="2069958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6474B61F-9F47-4D57-BAD8-D4123049F305}"/>
                </a:ext>
              </a:extLst>
            </p:cNvPr>
            <p:cNvSpPr/>
            <p:nvPr/>
          </p:nvSpPr>
          <p:spPr>
            <a:xfrm>
              <a:off x="2159944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ABAADC6B-5AB9-49A4-A583-C175497EC284}"/>
                </a:ext>
              </a:extLst>
            </p:cNvPr>
            <p:cNvSpPr/>
            <p:nvPr/>
          </p:nvSpPr>
          <p:spPr>
            <a:xfrm>
              <a:off x="2249930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10442AFB-96D3-4162-9CEE-2528C7B19E1A}"/>
                </a:ext>
              </a:extLst>
            </p:cNvPr>
            <p:cNvSpPr/>
            <p:nvPr/>
          </p:nvSpPr>
          <p:spPr>
            <a:xfrm>
              <a:off x="2339916" y="234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B2DEDE32-D8C4-44D4-9CC7-A7109C577484}"/>
                </a:ext>
              </a:extLst>
            </p:cNvPr>
            <p:cNvSpPr/>
            <p:nvPr/>
          </p:nvSpPr>
          <p:spPr>
            <a:xfrm>
              <a:off x="180000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3E6A4C8-8BD1-4979-B144-F26DEDBC2E56}"/>
                </a:ext>
              </a:extLst>
            </p:cNvPr>
            <p:cNvSpPr/>
            <p:nvPr/>
          </p:nvSpPr>
          <p:spPr>
            <a:xfrm>
              <a:off x="1889986" y="2431116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F7B237A6-6BAE-4DA2-9F2F-2748E96650BF}"/>
                </a:ext>
              </a:extLst>
            </p:cNvPr>
            <p:cNvSpPr/>
            <p:nvPr/>
          </p:nvSpPr>
          <p:spPr>
            <a:xfrm>
              <a:off x="1979972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F722C94C-9516-4E74-968F-CADCCDC3C8A3}"/>
                </a:ext>
              </a:extLst>
            </p:cNvPr>
            <p:cNvSpPr/>
            <p:nvPr/>
          </p:nvSpPr>
          <p:spPr>
            <a:xfrm>
              <a:off x="2069958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1A59D09-AD65-49B3-BC12-58DB7A8B0A85}"/>
                </a:ext>
              </a:extLst>
            </p:cNvPr>
            <p:cNvSpPr/>
            <p:nvPr/>
          </p:nvSpPr>
          <p:spPr>
            <a:xfrm>
              <a:off x="2159944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FCC647B-B334-4A6C-8DF9-707D8B3E0A06}"/>
                </a:ext>
              </a:extLst>
            </p:cNvPr>
            <p:cNvSpPr/>
            <p:nvPr/>
          </p:nvSpPr>
          <p:spPr>
            <a:xfrm>
              <a:off x="2249930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5BCC72-E1A2-4F84-A888-97C7F8B36F6E}"/>
                </a:ext>
              </a:extLst>
            </p:cNvPr>
            <p:cNvSpPr/>
            <p:nvPr/>
          </p:nvSpPr>
          <p:spPr>
            <a:xfrm>
              <a:off x="2339916" y="2430000"/>
              <a:ext cx="72000" cy="7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5046913-8A29-4E4E-BF7A-B4735064F39C}"/>
              </a:ext>
            </a:extLst>
          </p:cNvPr>
          <p:cNvCxnSpPr>
            <a:cxnSpLocks/>
            <a:endCxn id="344" idx="7"/>
          </p:cNvCxnSpPr>
          <p:nvPr/>
        </p:nvCxnSpPr>
        <p:spPr>
          <a:xfrm flipH="1">
            <a:off x="5450232" y="1657350"/>
            <a:ext cx="255244" cy="15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3DC37B0D-2C90-4973-A088-8126CEA7D9DD}"/>
              </a:ext>
            </a:extLst>
          </p:cNvPr>
          <p:cNvSpPr txBox="1"/>
          <p:nvPr/>
        </p:nvSpPr>
        <p:spPr>
          <a:xfrm>
            <a:off x="5634038" y="1508911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Origin (0,0)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8689F9E8-5688-47CD-B7FF-668EC59CB646}"/>
              </a:ext>
            </a:extLst>
          </p:cNvPr>
          <p:cNvCxnSpPr/>
          <p:nvPr/>
        </p:nvCxnSpPr>
        <p:spPr>
          <a:xfrm>
            <a:off x="5590554" y="1836000"/>
            <a:ext cx="0" cy="6648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F5CA3513-77ED-420D-A7DB-942EF74A3AF8}"/>
              </a:ext>
            </a:extLst>
          </p:cNvPr>
          <p:cNvSpPr txBox="1"/>
          <p:nvPr/>
        </p:nvSpPr>
        <p:spPr>
          <a:xfrm>
            <a:off x="5568664" y="202440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+Y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D077F268-1DBE-462F-98C9-C63D7C2D1976}"/>
              </a:ext>
            </a:extLst>
          </p:cNvPr>
          <p:cNvCxnSpPr>
            <a:cxnSpLocks/>
          </p:cNvCxnSpPr>
          <p:nvPr/>
        </p:nvCxnSpPr>
        <p:spPr>
          <a:xfrm flipH="1">
            <a:off x="4704448" y="1675190"/>
            <a:ext cx="7202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099FC1FE-CBA8-4598-AF7F-05066CD0034A}"/>
              </a:ext>
            </a:extLst>
          </p:cNvPr>
          <p:cNvSpPr txBox="1"/>
          <p:nvPr/>
        </p:nvSpPr>
        <p:spPr>
          <a:xfrm>
            <a:off x="4952548" y="14442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+X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B6715ED-874C-4D24-971B-4049BF64DFA0}"/>
              </a:ext>
            </a:extLst>
          </p:cNvPr>
          <p:cNvCxnSpPr>
            <a:cxnSpLocks/>
            <a:stCxn id="260" idx="0"/>
          </p:cNvCxnSpPr>
          <p:nvPr/>
        </p:nvCxnSpPr>
        <p:spPr>
          <a:xfrm>
            <a:off x="3807810" y="2340000"/>
            <a:ext cx="0" cy="5191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6E881FBC-1698-4693-94F1-0B6E7F647FE7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1836000" y="1980000"/>
            <a:ext cx="0" cy="886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897B5031-AC21-4169-AF0D-238F8AC6CFDE}"/>
              </a:ext>
            </a:extLst>
          </p:cNvPr>
          <p:cNvCxnSpPr/>
          <p:nvPr/>
        </p:nvCxnSpPr>
        <p:spPr>
          <a:xfrm>
            <a:off x="1836000" y="2718667"/>
            <a:ext cx="197181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C9FD99F5-C554-4450-B616-F8CD02A8A69C}"/>
              </a:ext>
            </a:extLst>
          </p:cNvPr>
          <p:cNvSpPr txBox="1"/>
          <p:nvPr/>
        </p:nvSpPr>
        <p:spPr>
          <a:xfrm>
            <a:off x="2404077" y="2678904"/>
            <a:ext cx="84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1"/>
                </a:solidFill>
              </a:rPr>
              <a:t>Text Extent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7C6EB9EE-3DF8-4055-A6AC-A4D5AC20DEB5}"/>
              </a:ext>
            </a:extLst>
          </p:cNvPr>
          <p:cNvSpPr txBox="1"/>
          <p:nvPr/>
        </p:nvSpPr>
        <p:spPr>
          <a:xfrm>
            <a:off x="3382736" y="2840488"/>
            <a:ext cx="84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1"/>
                </a:solidFill>
              </a:rPr>
              <a:t>End Text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D1967B63-589C-4D3F-9BD2-830C5E531664}"/>
              </a:ext>
            </a:extLst>
          </p:cNvPr>
          <p:cNvSpPr txBox="1"/>
          <p:nvPr/>
        </p:nvSpPr>
        <p:spPr>
          <a:xfrm>
            <a:off x="1413704" y="2840488"/>
            <a:ext cx="84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1"/>
                </a:solidFill>
              </a:rPr>
              <a:t>Start Text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3E160DE-E94D-4ED6-A49E-95FBEBD4A921}"/>
              </a:ext>
            </a:extLst>
          </p:cNvPr>
          <p:cNvCxnSpPr>
            <a:cxnSpLocks/>
          </p:cNvCxnSpPr>
          <p:nvPr/>
        </p:nvCxnSpPr>
        <p:spPr>
          <a:xfrm>
            <a:off x="5422502" y="2444425"/>
            <a:ext cx="0" cy="8387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F5974FB-1A5E-4033-999E-63DFDDF7668B}"/>
              </a:ext>
            </a:extLst>
          </p:cNvPr>
          <p:cNvCxnSpPr>
            <a:cxnSpLocks/>
          </p:cNvCxnSpPr>
          <p:nvPr/>
        </p:nvCxnSpPr>
        <p:spPr>
          <a:xfrm>
            <a:off x="981159" y="2439820"/>
            <a:ext cx="0" cy="8387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659DDCB8-6199-4525-872F-4A31EE27B849}"/>
              </a:ext>
            </a:extLst>
          </p:cNvPr>
          <p:cNvCxnSpPr>
            <a:cxnSpLocks/>
          </p:cNvCxnSpPr>
          <p:nvPr/>
        </p:nvCxnSpPr>
        <p:spPr>
          <a:xfrm>
            <a:off x="985074" y="3167158"/>
            <a:ext cx="4437428" cy="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>
            <a:extLst>
              <a:ext uri="{FF2B5EF4-FFF2-40B4-BE49-F238E27FC236}">
                <a16:creationId xmlns:a16="http://schemas.microsoft.com/office/drawing/2014/main" id="{AB9C5C85-439E-40CF-8370-91C87D72AD03}"/>
              </a:ext>
            </a:extLst>
          </p:cNvPr>
          <p:cNvSpPr txBox="1"/>
          <p:nvPr/>
        </p:nvSpPr>
        <p:spPr>
          <a:xfrm>
            <a:off x="4688157" y="3241464"/>
            <a:ext cx="1468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2"/>
                </a:solidFill>
              </a:rPr>
              <a:t>Start Display/Zone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21C69ACB-84D8-471B-89C2-E3BBB8CB0BAD}"/>
              </a:ext>
            </a:extLst>
          </p:cNvPr>
          <p:cNvSpPr txBox="1"/>
          <p:nvPr/>
        </p:nvSpPr>
        <p:spPr>
          <a:xfrm>
            <a:off x="300800" y="3289462"/>
            <a:ext cx="1468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2"/>
                </a:solidFill>
              </a:rPr>
              <a:t>End Display/Zone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A5DC96D9-8628-432C-B709-93E2E4B90ECC}"/>
              </a:ext>
            </a:extLst>
          </p:cNvPr>
          <p:cNvSpPr txBox="1"/>
          <p:nvPr/>
        </p:nvSpPr>
        <p:spPr>
          <a:xfrm>
            <a:off x="2361203" y="3147943"/>
            <a:ext cx="1538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2"/>
                </a:solidFill>
              </a:rPr>
              <a:t>Display or Zone Extent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EF681007-EA8D-4B48-BD37-67AC01F6A1E5}"/>
              </a:ext>
            </a:extLst>
          </p:cNvPr>
          <p:cNvSpPr txBox="1"/>
          <p:nvPr/>
        </p:nvSpPr>
        <p:spPr>
          <a:xfrm>
            <a:off x="4699697" y="1260386"/>
            <a:ext cx="751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6"/>
                </a:solidFill>
              </a:rPr>
              <a:t>Module 0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C01931C-E6ED-4427-985E-2B3EEAE1C41C}"/>
              </a:ext>
            </a:extLst>
          </p:cNvPr>
          <p:cNvSpPr txBox="1"/>
          <p:nvPr/>
        </p:nvSpPr>
        <p:spPr>
          <a:xfrm>
            <a:off x="3936278" y="1260386"/>
            <a:ext cx="751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6"/>
                </a:solidFill>
              </a:rPr>
              <a:t>Module 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2C15B17B-8837-4978-B307-A8C835E608AC}"/>
              </a:ext>
            </a:extLst>
          </p:cNvPr>
          <p:cNvSpPr txBox="1"/>
          <p:nvPr/>
        </p:nvSpPr>
        <p:spPr>
          <a:xfrm>
            <a:off x="924147" y="1260386"/>
            <a:ext cx="751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accent6"/>
                </a:solidFill>
              </a:rPr>
              <a:t>Module 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83B9E-0FC2-45BB-A0D0-F9061BF97882}"/>
              </a:ext>
            </a:extLst>
          </p:cNvPr>
          <p:cNvCxnSpPr/>
          <p:nvPr/>
        </p:nvCxnSpPr>
        <p:spPr>
          <a:xfrm flipH="1">
            <a:off x="1762451" y="1381125"/>
            <a:ext cx="206757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2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7</cp:revision>
  <dcterms:created xsi:type="dcterms:W3CDTF">2018-03-27T03:57:31Z</dcterms:created>
  <dcterms:modified xsi:type="dcterms:W3CDTF">2018-03-28T20:56:55Z</dcterms:modified>
</cp:coreProperties>
</file>