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4"/>
  </p:notesMasterIdLst>
  <p:sldIdLst>
    <p:sldId id="257" r:id="rId2"/>
    <p:sldId id="298" r:id="rId3"/>
    <p:sldId id="303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29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89964" autoAdjust="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3/13/2020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</a:t>
            </a:r>
            <a:r>
              <a:rPr lang="en-GB" baseline="0" dirty="0" smtClean="0"/>
              <a:t> phases:</a:t>
            </a:r>
          </a:p>
          <a:p>
            <a:r>
              <a:rPr lang="en-GB" baseline="0" dirty="0" smtClean="0"/>
              <a:t>1.Data cleaning</a:t>
            </a:r>
          </a:p>
          <a:p>
            <a:r>
              <a:rPr lang="en-GB" baseline="0" dirty="0" smtClean="0"/>
              <a:t>2.Extaction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4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3/13/2020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3/13/2020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3/13/2020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3/13/2020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3/13/2020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3/13/2020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3/13/2020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3/13/2020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3/13/2020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3/13/2020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3/13/2020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3/13/2020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3/13/2020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3/13/2020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3/13/2020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623175" cy="1752600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Anomaly Detection-Based on oversampling Principal Component Analysis</a:t>
            </a:r>
            <a:endParaRPr lang="en-I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Batch No: A-02				        Project Guide:</a:t>
            </a: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M. Dhenuka Datta	      (164G1A0521)                            Ms.Karamala.Hema Latha 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M.Tech.,</a:t>
            </a:r>
            <a:endParaRPr lang="en-US" sz="13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B. Divya Bharathi	      (164G1A0523)                                      Assistant Professor`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G. Kaleem            	      (164G1A0534)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P. Chakrapani                   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164G1A0517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Srinivasa </a:t>
            </a:r>
            <a:r>
              <a:rPr lang="en-US" sz="2400" b="1" dirty="0"/>
              <a:t>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Module-2 (Detecting Outlier)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Module-3(Clustering)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2643206" cy="579419"/>
          </a:xfrm>
        </p:spPr>
        <p:txBody>
          <a:bodyPr/>
          <a:lstStyle/>
          <a:p>
            <a:r>
              <a:rPr lang="en-GB" sz="320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DFD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42910" y="3286124"/>
            <a:ext cx="178595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CLEANING</a:t>
            </a:r>
            <a:endParaRPr lang="en-GB" b="1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1250133" y="1893083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49339" y="2963859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249339" y="4178305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6715140" y="2786058"/>
            <a:ext cx="214314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NORMAL DATA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571472" y="2143116"/>
            <a:ext cx="214314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CONTAMINATED DATA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29256" y="1643050"/>
            <a:ext cx="2357454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7358479" y="2214157"/>
            <a:ext cx="1000132" cy="79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/>
          <p:cNvSpPr/>
          <p:nvPr/>
        </p:nvSpPr>
        <p:spPr>
          <a:xfrm>
            <a:off x="714348" y="4500570"/>
            <a:ext cx="178595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EXTRACTION</a:t>
            </a:r>
            <a:endParaRPr lang="en-GB" b="1" dirty="0"/>
          </a:p>
        </p:txBody>
      </p:sp>
      <p:sp>
        <p:nvSpPr>
          <p:cNvPr id="42" name="Flowchart: Process 41"/>
          <p:cNvSpPr/>
          <p:nvPr/>
        </p:nvSpPr>
        <p:spPr>
          <a:xfrm>
            <a:off x="3357554" y="4429132"/>
            <a:ext cx="2928958" cy="85725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PRINCIPAL COMPONENT ANALYSIS</a:t>
            </a:r>
            <a:endParaRPr lang="en-GB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571736" y="4786322"/>
            <a:ext cx="571504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7216000" y="4071148"/>
            <a:ext cx="1428760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6500826" y="4857760"/>
            <a:ext cx="121444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>
            <a:off x="1500166" y="1643050"/>
            <a:ext cx="157163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4322761" y="5678503"/>
            <a:ext cx="642942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Connector 61"/>
          <p:cNvSpPr/>
          <p:nvPr/>
        </p:nvSpPr>
        <p:spPr>
          <a:xfrm>
            <a:off x="4429124" y="6072206"/>
            <a:ext cx="500066" cy="642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Data 26"/>
          <p:cNvSpPr/>
          <p:nvPr/>
        </p:nvSpPr>
        <p:spPr>
          <a:xfrm>
            <a:off x="2928926" y="1357298"/>
            <a:ext cx="2500330" cy="714380"/>
          </a:xfrm>
          <a:prstGeom prst="flowChartInputOutp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/>
          </a:p>
          <a:p>
            <a:pPr algn="ctr"/>
            <a:r>
              <a:rPr lang="en-GB" b="1" dirty="0" smtClean="0"/>
              <a:t>INPUT DATA</a:t>
            </a:r>
          </a:p>
          <a:p>
            <a:pPr algn="ctr"/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965571" y="110647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/>
          <p:cNvSpPr/>
          <p:nvPr/>
        </p:nvSpPr>
        <p:spPr>
          <a:xfrm>
            <a:off x="3286116" y="285728"/>
            <a:ext cx="1857388" cy="500066"/>
          </a:xfrm>
          <a:prstGeom prst="flowChartTermina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START</a:t>
            </a:r>
            <a:endParaRPr lang="en-GB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>
            <a:off x="2571736" y="1785926"/>
            <a:ext cx="3143272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ONLINE DETECTION</a:t>
            </a:r>
            <a:endParaRPr lang="en-GB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606792" y="396399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608381" y="2678107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608381" y="146366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608381" y="5249875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3643306" y="500042"/>
            <a:ext cx="500066" cy="642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Process 19"/>
          <p:cNvSpPr/>
          <p:nvPr/>
        </p:nvSpPr>
        <p:spPr>
          <a:xfrm>
            <a:off x="2643174" y="3000372"/>
            <a:ext cx="3143272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OVERSAMPLING</a:t>
            </a:r>
            <a:endParaRPr lang="en-GB" b="1" dirty="0"/>
          </a:p>
        </p:txBody>
      </p:sp>
      <p:sp>
        <p:nvSpPr>
          <p:cNvPr id="21" name="Flowchart: Process 20"/>
          <p:cNvSpPr/>
          <p:nvPr/>
        </p:nvSpPr>
        <p:spPr>
          <a:xfrm>
            <a:off x="2643174" y="4429132"/>
            <a:ext cx="3143272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ANOMALY DETECTION</a:t>
            </a:r>
            <a:endParaRPr lang="en-GB" b="1" dirty="0"/>
          </a:p>
        </p:txBody>
      </p:sp>
      <p:sp>
        <p:nvSpPr>
          <p:cNvPr id="22" name="Flowchart: Terminator 21"/>
          <p:cNvSpPr/>
          <p:nvPr/>
        </p:nvSpPr>
        <p:spPr>
          <a:xfrm>
            <a:off x="3000364" y="5643578"/>
            <a:ext cx="1857388" cy="500066"/>
          </a:xfrm>
          <a:prstGeom prst="flowChartTermina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STOP</a:t>
            </a:r>
            <a:endParaRPr lang="en-GB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737264" y="457200"/>
            <a:ext cx="1905000" cy="8382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1981200"/>
            <a:ext cx="1905000" cy="6858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Contaminated data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85310" y="3352800"/>
            <a:ext cx="1905000" cy="6858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extraction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7600" y="4519626"/>
            <a:ext cx="1905000" cy="8382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57600" y="5791200"/>
            <a:ext cx="1905000" cy="6858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Anamoly Detection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914400" y="2667000"/>
            <a:ext cx="381000" cy="381000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3" idx="4"/>
          </p:cNvCxnSpPr>
          <p:nvPr/>
        </p:nvCxnSpPr>
        <p:spPr>
          <a:xfrm>
            <a:off x="1104900" y="3048000"/>
            <a:ext cx="0" cy="5334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2000" y="3581400"/>
            <a:ext cx="342900" cy="381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1057262" y="3629038"/>
            <a:ext cx="419104" cy="32382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95350" y="3581400"/>
            <a:ext cx="381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5799" y="4198566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Detector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447800" y="2324100"/>
            <a:ext cx="2133600" cy="533400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2"/>
          </p:cNvCxnSpPr>
          <p:nvPr/>
        </p:nvCxnSpPr>
        <p:spPr>
          <a:xfrm>
            <a:off x="1447800" y="3581400"/>
            <a:ext cx="2237510" cy="1143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447800" y="3810000"/>
            <a:ext cx="2133600" cy="11811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91653" y="4495800"/>
            <a:ext cx="1889747" cy="16383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642264" y="2324101"/>
            <a:ext cx="1672936" cy="105489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678632" y="3962400"/>
            <a:ext cx="2017566" cy="2057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Connector 51"/>
          <p:cNvSpPr/>
          <p:nvPr/>
        </p:nvSpPr>
        <p:spPr>
          <a:xfrm>
            <a:off x="8035636" y="2786062"/>
            <a:ext cx="304800" cy="39052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2" idx="4"/>
          </p:cNvCxnSpPr>
          <p:nvPr/>
        </p:nvCxnSpPr>
        <p:spPr>
          <a:xfrm>
            <a:off x="8188036" y="3176587"/>
            <a:ext cx="0" cy="4048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48600" y="3581400"/>
            <a:ext cx="339436" cy="381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8135011" y="3634425"/>
            <a:ext cx="347666" cy="24161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035636" y="3581400"/>
            <a:ext cx="3048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146473" y="3928849"/>
            <a:ext cx="104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18834566">
            <a:off x="5176198" y="5044485"/>
            <a:ext cx="345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Updated  Principal components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593032" y="1600200"/>
            <a:ext cx="95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2388832">
            <a:off x="1413908" y="5334459"/>
            <a:ext cx="159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 Sampling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8569" y="161513"/>
            <a:ext cx="3512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Use case Diagram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5642264" y="1114425"/>
            <a:ext cx="1901536" cy="206216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1295400" y="990600"/>
            <a:ext cx="2286000" cy="16002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1196586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4267200" y="476232"/>
            <a:ext cx="304800" cy="381000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29124" y="929750"/>
            <a:ext cx="0" cy="49898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786050" y="1462078"/>
            <a:ext cx="3286148" cy="6096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52658" y="2605086"/>
            <a:ext cx="1676400" cy="6096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257800" y="2676524"/>
            <a:ext cx="1676400" cy="6096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Contaminated Data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43504" y="3676656"/>
            <a:ext cx="1676400" cy="6096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Extraction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28860" y="4748226"/>
            <a:ext cx="4000528" cy="6096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4327115" y="5951588"/>
            <a:ext cx="609600" cy="525411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786446" y="4499776"/>
            <a:ext cx="428628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821768" y="3464322"/>
            <a:ext cx="357190" cy="79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3024178" y="2333616"/>
            <a:ext cx="381000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29322" y="2114544"/>
            <a:ext cx="0" cy="4572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528878" y="3957646"/>
            <a:ext cx="1357322" cy="1427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 rot="5400000">
            <a:off x="4376516" y="5684666"/>
            <a:ext cx="522322" cy="115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0325" y="262574"/>
            <a:ext cx="371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  <a:cs typeface="Arial" pitchFamily="34" charset="0"/>
              </a:rPr>
              <a:t>Activity Diagram</a:t>
            </a:r>
            <a:endParaRPr lang="en-US" sz="2800" dirty="0">
              <a:latin typeface="Algerian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130425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3643306" y="489744"/>
            <a:ext cx="903493" cy="581802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971800" y="2747962"/>
            <a:ext cx="2209800" cy="6096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 principal components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32355" y="4033846"/>
            <a:ext cx="1676400" cy="6096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Anamoly Detection</a:t>
            </a:r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04799" y="4881578"/>
            <a:ext cx="7772399" cy="762000"/>
          </a:xfrm>
          <a:prstGeom prst="mathMinu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2" idx="0"/>
          </p:cNvCxnSpPr>
          <p:nvPr/>
        </p:nvCxnSpPr>
        <p:spPr>
          <a:xfrm rot="16200000" flipH="1">
            <a:off x="3838622" y="233313"/>
            <a:ext cx="489742" cy="2311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71934" y="2257420"/>
            <a:ext cx="0" cy="4572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60259" y="3390904"/>
            <a:ext cx="11675" cy="6096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821211" y="4892789"/>
            <a:ext cx="500066" cy="137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3786181" y="5643577"/>
            <a:ext cx="571506" cy="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 flipH="1">
            <a:off x="3727654" y="6047453"/>
            <a:ext cx="715297" cy="75339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880055" y="6143931"/>
            <a:ext cx="381000" cy="457200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324228" y="1676392"/>
            <a:ext cx="1676400" cy="6096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Sampling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071934" y="1114412"/>
            <a:ext cx="0" cy="4572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083487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0166" y="1357298"/>
            <a:ext cx="109987" cy="440809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572396" y="1357298"/>
            <a:ext cx="103517" cy="42700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Connector 10"/>
          <p:cNvSpPr/>
          <p:nvPr/>
        </p:nvSpPr>
        <p:spPr>
          <a:xfrm>
            <a:off x="7475349" y="214290"/>
            <a:ext cx="97047" cy="155276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7288262" y="569862"/>
            <a:ext cx="428628" cy="32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390971" y="500042"/>
            <a:ext cx="109987" cy="13802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7481279" y="519722"/>
            <a:ext cx="142876" cy="10351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7358082" y="498454"/>
            <a:ext cx="285752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571604" y="214290"/>
            <a:ext cx="109987" cy="12939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/>
          <p:cNvCxnSpPr/>
          <p:nvPr/>
        </p:nvCxnSpPr>
        <p:spPr>
          <a:xfrm rot="10800000" flipV="1">
            <a:off x="1610310" y="1690659"/>
            <a:ext cx="5819210" cy="23828"/>
          </a:xfrm>
          <a:prstGeom prst="straightConnector1">
            <a:avLst/>
          </a:prstGeom>
          <a:ln w="254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 flipV="1">
            <a:off x="1610310" y="2428868"/>
            <a:ext cx="5890648" cy="9"/>
          </a:xfrm>
          <a:prstGeom prst="straightConnector1">
            <a:avLst/>
          </a:prstGeom>
          <a:ln w="254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714480" y="3214686"/>
            <a:ext cx="578647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43042" y="4057650"/>
            <a:ext cx="5715040" cy="1429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>
            <a:off x="1643046" y="4700588"/>
            <a:ext cx="5786475" cy="14296"/>
          </a:xfrm>
          <a:prstGeom prst="straightConnector1">
            <a:avLst/>
          </a:prstGeom>
          <a:ln w="254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714480" y="5472138"/>
            <a:ext cx="5786478" cy="2856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" idx="0"/>
          </p:cNvCxnSpPr>
          <p:nvPr/>
        </p:nvCxnSpPr>
        <p:spPr>
          <a:xfrm flipH="1" flipV="1">
            <a:off x="7624154" y="1189802"/>
            <a:ext cx="1" cy="167496"/>
          </a:xfrm>
          <a:prstGeom prst="line">
            <a:avLst/>
          </a:prstGeom>
          <a:ln w="254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" idx="2"/>
          </p:cNvCxnSpPr>
          <p:nvPr/>
        </p:nvCxnSpPr>
        <p:spPr>
          <a:xfrm flipH="1">
            <a:off x="7624154" y="5627374"/>
            <a:ext cx="1" cy="534478"/>
          </a:xfrm>
          <a:prstGeom prst="line">
            <a:avLst/>
          </a:prstGeom>
          <a:ln w="254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" idx="0"/>
          </p:cNvCxnSpPr>
          <p:nvPr/>
        </p:nvCxnSpPr>
        <p:spPr>
          <a:xfrm flipH="1" flipV="1">
            <a:off x="1555159" y="1173988"/>
            <a:ext cx="1" cy="183311"/>
          </a:xfrm>
          <a:prstGeom prst="line">
            <a:avLst/>
          </a:prstGeom>
          <a:ln w="254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</p:cNvCxnSpPr>
          <p:nvPr/>
        </p:nvCxnSpPr>
        <p:spPr>
          <a:xfrm flipH="1">
            <a:off x="1555159" y="5765396"/>
            <a:ext cx="1" cy="675916"/>
          </a:xfrm>
          <a:prstGeom prst="line">
            <a:avLst/>
          </a:prstGeom>
          <a:ln w="254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72330" y="857232"/>
            <a:ext cx="101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357158" y="78579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DETECTION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3264694" y="177378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Data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3214678" y="2571744"/>
            <a:ext cx="217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Contaminated Data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2928926" y="328612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Pattern Extraction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2428860" y="407194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Principal Component Analysis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3286116" y="471488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 Sampling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2857488" y="5500702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Updating Principal Component</a:t>
            </a:r>
            <a:endParaRPr lang="en-IN" dirty="0"/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1428728" y="500042"/>
            <a:ext cx="42862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502189" y="500042"/>
            <a:ext cx="140853" cy="1337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643042" y="500042"/>
            <a:ext cx="144897" cy="1337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500168" y="500042"/>
            <a:ext cx="28575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86050" y="285728"/>
            <a:ext cx="40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lgerian" pitchFamily="82" charset="0"/>
              </a:rPr>
              <a:t>SEQUENCE DIAGRAM</a:t>
            </a:r>
            <a:endParaRPr lang="en-GB" sz="2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811812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IMPLEMENTATION</a:t>
            </a: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714488"/>
            <a:ext cx="8115328" cy="4416437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1000"/>
              </a:spcAft>
              <a:buNone/>
              <a:tabLst>
                <a:tab pos="3677920" algn="l"/>
              </a:tabLs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	Modules :-</a:t>
            </a:r>
            <a:endParaRPr lang="en-GB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  <a:tabLst>
                <a:tab pos="3677920" algn="l"/>
              </a:tabLst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Cleaning Data</a:t>
            </a:r>
          </a:p>
          <a:p>
            <a:pPr marL="514350" indent="-514350" algn="just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  <a:tabLst>
                <a:tab pos="3677920" algn="l"/>
              </a:tabLst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Detecting Outliers</a:t>
            </a:r>
            <a:endParaRPr lang="en-GB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  <a:tabLst>
                <a:tab pos="3677920" algn="l"/>
              </a:tabLst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Clustering</a:t>
            </a: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Module-1 (Cleaning Data) 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30725"/>
          </a:xfrm>
        </p:spPr>
        <p:txBody>
          <a:bodyPr/>
          <a:lstStyle/>
          <a:p>
            <a:pPr>
              <a:buClr>
                <a:schemeClr val="tx1"/>
              </a:buClr>
              <a:buNone/>
            </a:pPr>
            <a:r>
              <a:rPr lang="en-GB" sz="2000" dirty="0" smtClean="0"/>
              <a:t> </a:t>
            </a:r>
          </a:p>
          <a:p>
            <a:pPr>
              <a:buClr>
                <a:schemeClr val="tx1"/>
              </a:buClr>
              <a:buNone/>
            </a:pPr>
            <a:endParaRPr lang="en-GB" sz="2000" dirty="0" smtClean="0"/>
          </a:p>
          <a:p>
            <a:pPr>
              <a:buClr>
                <a:schemeClr val="tx1"/>
              </a:buClr>
              <a:buNone/>
            </a:pPr>
            <a:r>
              <a:rPr lang="en-GB" sz="2000" dirty="0" smtClean="0"/>
              <a:t>				</a:t>
            </a:r>
          </a:p>
          <a:p>
            <a:pPr>
              <a:buClr>
                <a:schemeClr val="tx1"/>
              </a:buClr>
              <a:buNone/>
            </a:pPr>
            <a:r>
              <a:rPr lang="en-GB" sz="2000" dirty="0" smtClean="0"/>
              <a:t>	</a:t>
            </a:r>
          </a:p>
          <a:p>
            <a:pPr>
              <a:buClr>
                <a:schemeClr val="tx1"/>
              </a:buClr>
              <a:buNone/>
            </a:pPr>
            <a:endParaRPr lang="en-GB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2071</TotalTime>
  <Words>134</Words>
  <Application>Microsoft Office PowerPoint</Application>
  <PresentationFormat>On-screen Show (4:3)</PresentationFormat>
  <Paragraphs>72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Theme1</vt:lpstr>
      <vt:lpstr>Anomaly Detection-Based on oversampling Principal Component Analysis</vt:lpstr>
      <vt:lpstr>DFD</vt:lpstr>
      <vt:lpstr>Slide 3</vt:lpstr>
      <vt:lpstr>Slide 4</vt:lpstr>
      <vt:lpstr>Slide 5</vt:lpstr>
      <vt:lpstr>Slide 6</vt:lpstr>
      <vt:lpstr>Slide 7</vt:lpstr>
      <vt:lpstr>IMPLEMENTATION</vt:lpstr>
      <vt:lpstr>Module-1 (Cleaning Data) </vt:lpstr>
      <vt:lpstr>Module-2 (Detecting Outlier)</vt:lpstr>
      <vt:lpstr>Module-3(Clustering)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Windows User</cp:lastModifiedBy>
  <cp:revision>375</cp:revision>
  <dcterms:created xsi:type="dcterms:W3CDTF">2006-08-16T00:00:00Z</dcterms:created>
  <dcterms:modified xsi:type="dcterms:W3CDTF">2020-03-13T05:30:53Z</dcterms:modified>
</cp:coreProperties>
</file>