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7" r:id="rId2"/>
    <p:sldId id="275" r:id="rId3"/>
    <p:sldId id="296" r:id="rId4"/>
    <p:sldId id="301" r:id="rId5"/>
    <p:sldId id="302" r:id="rId6"/>
    <p:sldId id="286" r:id="rId7"/>
    <p:sldId id="305" r:id="rId8"/>
    <p:sldId id="297" r:id="rId9"/>
    <p:sldId id="304" r:id="rId10"/>
    <p:sldId id="298" r:id="rId11"/>
    <p:sldId id="303" r:id="rId12"/>
    <p:sldId id="29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964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1/27/2020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distance-based outlier detection method  finds the top outliers in an unlabeled data set and provides a subset called outlier detection solving set,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is used to predict the outliers.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100" b="1" dirty="0" smtClean="0"/>
              <a:t>Ranking Outliers Using Symmetric Neighbourhood Relationship</a:t>
            </a:r>
            <a:r>
              <a:rPr lang="en-GB" sz="1100" b="1" baseline="0" dirty="0" smtClean="0"/>
              <a:t>  </a:t>
            </a:r>
            <a:r>
              <a:rPr lang="en-GB" sz="1100" b="0" dirty="0" smtClean="0"/>
              <a:t>(Density-Based</a:t>
            </a:r>
            <a:r>
              <a:rPr lang="en-GB" sz="1100" b="0" baseline="0" dirty="0" smtClean="0"/>
              <a:t> anomaly detection technique )</a:t>
            </a:r>
          </a:p>
          <a:p>
            <a:r>
              <a:rPr lang="en-GB" sz="11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Density-based outlier detection method investigates the density of an object and that of its neighbors.</a:t>
            </a:r>
          </a:p>
          <a:p>
            <a:r>
              <a:rPr lang="en-GB" sz="11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an object is identified as an outlier if its density is relatively much lower than that of its neighbors.</a:t>
            </a:r>
            <a:endParaRPr lang="en-GB" sz="1100" b="0" baseline="0" dirty="0" smtClean="0"/>
          </a:p>
          <a:p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Updating</a:t>
            </a:r>
            <a:r>
              <a:rPr lang="en-GB" baseline="0" dirty="0" smtClean="0"/>
              <a:t> technique – A technique used to calculate the eigen vector .</a:t>
            </a:r>
          </a:p>
          <a:p>
            <a:r>
              <a:rPr lang="en-GB" baseline="0" dirty="0" smtClean="0"/>
              <a:t>Oversampling – It duplicates the target instance n times, and will compute score of outlierness. If the score is above some predefined threshold then it is considered that instance as an outlier 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phases:</a:t>
            </a:r>
          </a:p>
          <a:p>
            <a:r>
              <a:rPr lang="en-GB" baseline="0" dirty="0" smtClean="0"/>
              <a:t>1.Data cleaning</a:t>
            </a:r>
          </a:p>
          <a:p>
            <a:r>
              <a:rPr lang="en-GB" baseline="0" smtClean="0"/>
              <a:t>2.Extaction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PCA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2643206" cy="579419"/>
          </a:xfrm>
        </p:spPr>
        <p:txBody>
          <a:bodyPr/>
          <a:lstStyle/>
          <a:p>
            <a:r>
              <a:rPr lang="en-GB" dirty="0" smtClean="0"/>
              <a:t>Procedure</a:t>
            </a:r>
            <a:endParaRPr lang="en-GB" dirty="0"/>
          </a:p>
        </p:txBody>
      </p:sp>
      <p:sp>
        <p:nvSpPr>
          <p:cNvPr id="4" name="Flowchart: Terminator 3"/>
          <p:cNvSpPr/>
          <p:nvPr/>
        </p:nvSpPr>
        <p:spPr>
          <a:xfrm>
            <a:off x="3214678" y="64291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214678" y="1714488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READ </a:t>
            </a:r>
          </a:p>
          <a:p>
            <a:pPr algn="ctr"/>
            <a:r>
              <a:rPr lang="en-GB" b="1" dirty="0" smtClean="0"/>
              <a:t>DATASET</a:t>
            </a:r>
            <a:endParaRPr lang="en-GB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3214678" y="4572008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CLEANING</a:t>
            </a:r>
            <a:endParaRPr lang="en-GB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894133" y="146366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894133" y="253523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94133" y="424974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94133" y="53213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071670" y="2857496"/>
            <a:ext cx="4071966" cy="1000132"/>
          </a:xfrm>
          <a:prstGeom prst="flowChartDecisi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50800" dir="5400000" algn="ctr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CONTAMINATED </a:t>
            </a:r>
            <a:r>
              <a:rPr lang="en-GB" b="1" smtClean="0"/>
              <a:t>DATA </a:t>
            </a:r>
            <a:endParaRPr lang="en-GB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86512" y="3357562"/>
            <a:ext cx="642942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7000860" y="3143248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NORMAL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43636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6" name="Flowchart: Connector 35"/>
          <p:cNvSpPr/>
          <p:nvPr/>
        </p:nvSpPr>
        <p:spPr>
          <a:xfrm>
            <a:off x="3857620" y="5572140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/>
          <p:cNvSpPr/>
          <p:nvPr/>
        </p:nvSpPr>
        <p:spPr>
          <a:xfrm>
            <a:off x="7858148" y="4429132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823223" y="4035429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40005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929454" y="564357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  <p:sp>
        <p:nvSpPr>
          <p:cNvPr id="5" name="Flowchart: Process 4"/>
          <p:cNvSpPr/>
          <p:nvPr/>
        </p:nvSpPr>
        <p:spPr>
          <a:xfrm>
            <a:off x="7000892" y="4429132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REFINED DATA</a:t>
            </a:r>
            <a:endParaRPr lang="en-GB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3071802" y="2071678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EXTRACTION</a:t>
            </a:r>
            <a:endParaRPr lang="en-GB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071802" y="3214686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OSPCA</a:t>
            </a:r>
            <a:endParaRPr lang="en-GB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2571736" y="442913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ANOMALY DETECTION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79819" y="410686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08381" y="289242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8381" y="17494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678627" y="3107529"/>
            <a:ext cx="2357454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71868" y="785794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/>
          <p:cNvSpPr/>
          <p:nvPr/>
        </p:nvSpPr>
        <p:spPr>
          <a:xfrm>
            <a:off x="7572396" y="1142984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86446" y="4714884"/>
            <a:ext cx="1071570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132" y="392906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UPDATED PC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7607320" y="53213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8367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Anomaly detection is the process of  identifying unexpected items or events in data sets.</a:t>
            </a: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often applied on unlabeled data which is known as unsupervised anomaly detection. </a:t>
            </a: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data mining , anomalies are referred to as outliers , noise , deviations and exceptions.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in real-world applications which includes intrusion detection systems.</a:t>
            </a:r>
          </a:p>
          <a:p>
            <a:pPr>
              <a:buFont typeface="Wingdings" pitchFamily="2" charset="2"/>
              <a:buChar char="q"/>
            </a:pPr>
            <a:endParaRPr lang="en-I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00108"/>
            <a:ext cx="8286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In existing system , the process of detecting anomalies is done in batch mode by using traditional techniques .</a:t>
            </a:r>
          </a:p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Principal Component Analysis is a well known unsupervised dimension reduction method which cannot be applied to real-world large-scale applications.</a:t>
            </a:r>
          </a:p>
          <a:p>
            <a:pPr algn="just">
              <a:buFont typeface="Wingdings" pitchFamily="2" charset="2"/>
              <a:buChar char="§"/>
            </a:pPr>
            <a:endParaRPr lang="en-IN" dirty="0" smtClean="0"/>
          </a:p>
          <a:p>
            <a:pPr algn="just"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7500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/>
              <a:t>Disadvantages of existing system are:</a:t>
            </a:r>
          </a:p>
          <a:p>
            <a:pPr algn="just"/>
            <a:endParaRPr lang="en-GB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It requires high computational cost and high memory requirements.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Cannot be applied to large-scale problems.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29"/>
            <a:ext cx="435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</a:rPr>
              <a:t>Existing System</a:t>
            </a:r>
          </a:p>
          <a:p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Survey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143008"/>
          </a:xfrm>
        </p:spPr>
        <p:txBody>
          <a:bodyPr/>
          <a:lstStyle/>
          <a:p>
            <a:pPr>
              <a:buClrTx/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F. Angiulli, S. Basta, and C. Pizzuti,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“Distance-based detection and prediction of outliers,”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IEEE Transactions on Knowledge and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Data Engineering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vol. 18, no. 2, pp. 145–160, 2006.</a:t>
            </a:r>
          </a:p>
        </p:txBody>
      </p:sp>
      <p:graphicFrame>
        <p:nvGraphicFramePr>
          <p:cNvPr id="1027" name="Object 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1500166" y="3000372"/>
          <a:ext cx="5715040" cy="3000396"/>
        </p:xfrm>
        <a:graphic>
          <a:graphicData uri="http://schemas.openxmlformats.org/presentationml/2006/ole">
            <p:oleObj spid="_x0000_s1027" name="Acrobat Document" r:id="rId5" imgW="5401429" imgH="7373379" progId="AcroExch.Document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143008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	</a:t>
            </a:r>
            <a:r>
              <a:rPr lang="en-GB" sz="1800" dirty="0" smtClean="0"/>
              <a:t>W. Jin, A.K.H. Tung, J. Han, and W. Wang</a:t>
            </a:r>
            <a:r>
              <a:rPr lang="en-GB" sz="1800" b="1" dirty="0" smtClean="0"/>
              <a:t>, “Ranking Outliers Using Symmetric Neighbourhood Relationship,”</a:t>
            </a:r>
            <a:r>
              <a:rPr lang="en-GB" sz="1800" dirty="0" smtClean="0"/>
              <a:t> Proc. Pacific-Asia Conf. Knowledge Discovery and Data Mining, 2006. 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Survey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71670" y="2357430"/>
          <a:ext cx="4846637" cy="3571900"/>
        </p:xfrm>
        <a:graphic>
          <a:graphicData uri="http://schemas.openxmlformats.org/presentationml/2006/ole">
            <p:oleObj spid="_x0000_s2051" name="Acrobat Document" r:id="rId4" imgW="5668166" imgH="8019048" progId="AcroExch.Document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339166" cy="4643470"/>
          </a:xfrm>
        </p:spPr>
        <p:txBody>
          <a:bodyPr/>
          <a:lstStyle/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W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are using online over-sampling Principal Component 	                 Analysis (osPCA) in order to overcome the above problems. 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An updating technique is used which allows us to calculate the approximated eigenvector without performing eigen analysis . 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Advantages of proposed system: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 need to store covariance matrix.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Reduces computational cost and memory requirements.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60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Proposed system</a:t>
            </a:r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358245" cy="478634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None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Most of the anomaly detection methods are implemented in batch mode ,and cannot be easily applied to large-scale problems  which in turn require more computational and memory requirements.</a:t>
            </a:r>
          </a:p>
          <a:p>
            <a:pPr algn="just">
              <a:buClr>
                <a:schemeClr val="tx1"/>
              </a:buClr>
              <a:buNone/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 solve these problems, we are using an online oversampling principal component analysis (osPCA) algorithm ,which aims at detecting the presence of outliers from a large amount of data via an online updating technique.</a:t>
            </a:r>
          </a:p>
          <a:p>
            <a:pPr algn="just">
              <a:buClr>
                <a:schemeClr val="tx1"/>
              </a:buClr>
              <a:buNone/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85926"/>
            <a:ext cx="8229600" cy="2614618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sz="20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1 : Software Installation and Requirements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2 : Analysis and Design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3 : Implementation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4 :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5 : Documentation and Verification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1886</TotalTime>
  <Words>475</Words>
  <Application>Microsoft Office PowerPoint</Application>
  <PresentationFormat>On-screen Show (4:3)</PresentationFormat>
  <Paragraphs>90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Theme1</vt:lpstr>
      <vt:lpstr>Adobe Acrobat Document</vt:lpstr>
      <vt:lpstr>Acrobat Document</vt:lpstr>
      <vt:lpstr>Anomaly Detection-Based on oversampling PCA</vt:lpstr>
      <vt:lpstr> Abstract</vt:lpstr>
      <vt:lpstr>Slide 3</vt:lpstr>
      <vt:lpstr>Literature Survey</vt:lpstr>
      <vt:lpstr>Literature Survey</vt:lpstr>
      <vt:lpstr>Slide 6</vt:lpstr>
      <vt:lpstr>Graph</vt:lpstr>
      <vt:lpstr>Problem Statement</vt:lpstr>
      <vt:lpstr>Planning</vt:lpstr>
      <vt:lpstr>Procedure</vt:lpstr>
      <vt:lpstr>Slide 11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344</cp:revision>
  <dcterms:created xsi:type="dcterms:W3CDTF">2006-08-16T00:00:00Z</dcterms:created>
  <dcterms:modified xsi:type="dcterms:W3CDTF">2020-01-27T04:39:45Z</dcterms:modified>
</cp:coreProperties>
</file>