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8"/>
  </p:notesMasterIdLst>
  <p:sldIdLst>
    <p:sldId id="257" r:id="rId2"/>
    <p:sldId id="275" r:id="rId3"/>
    <p:sldId id="296" r:id="rId4"/>
    <p:sldId id="286" r:id="rId5"/>
    <p:sldId id="298" r:id="rId6"/>
    <p:sldId id="295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6" autoAdjust="0"/>
    <p:restoredTop sz="89223" autoAdjust="0"/>
  </p:normalViewPr>
  <p:slideViewPr>
    <p:cSldViewPr>
      <p:cViewPr>
        <p:scale>
          <a:sx n="66" d="100"/>
          <a:sy n="66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1/24/2020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21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DFF7-D61D-4D6C-AF74-92F30265B338}" type="datetimeFigureOut">
              <a:rPr lang="en-US" smtClean="0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AAD52-83D6-491A-89D4-ABF9482E3CC5}" type="datetimeFigureOut">
              <a:rPr lang="en-US" smtClean="0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E36C-33D6-49B6-8A7E-233157CD7A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92BA-FCAA-4E44-8A4F-59FBDC58AE3C}" type="datetimeFigureOut">
              <a:rPr lang="en-US" smtClean="0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8309-C21E-47A9-B375-CA409B54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BF90-A4F2-4AFB-A219-8E3BF5C7B72A}" type="datetimeFigureOut">
              <a:rPr lang="en-US" smtClean="0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F426-8CAE-455D-B8F9-EE141D9583CE}" type="datetimeFigureOut">
              <a:rPr lang="en-US" smtClean="0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2C82-F00B-478F-B394-EDA654CDD0FE}" type="datetimeFigureOut">
              <a:rPr lang="en-US" smtClean="0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1FB-8E8C-4AE6-B365-2E2E6D3C5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08DB-7ADE-4B82-B94E-1A96E6DDD415}" type="datetimeFigureOut">
              <a:rPr lang="en-US" smtClean="0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C62D-1416-4E62-B418-338E4C655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B966-63B2-4DDD-95D4-176AB24B23AD}" type="datetimeFigureOut">
              <a:rPr lang="en-US" smtClean="0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81EB-0A1F-4BD0-A9E8-F7F86B368B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062F-82C9-42E1-A576-05E75F5945D7}" type="datetimeFigureOut">
              <a:rPr lang="en-US" smtClean="0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53C4-767E-4624-906B-74B4BDB6FA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87E9-4C71-413A-BD17-CB22219CCFAF}" type="datetimeFigureOut">
              <a:rPr lang="en-US" smtClean="0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E03A-D895-4831-A8AE-1CBFE43A1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4EB-8594-47B8-B5F6-3ECB8BF9D1DF}" type="datetimeFigureOut">
              <a:rPr lang="en-US" smtClean="0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244D-0F08-446D-ACBB-0D361E70E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1/24/2020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623175" cy="1752600"/>
          </a:xfrm>
        </p:spPr>
        <p:txBody>
          <a:bodyPr/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Anomaly Detection-Based on oversampling PCA</a:t>
            </a:r>
            <a:endParaRPr lang="en-I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8486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Batch No: A-02				        Project Guide:</a:t>
            </a:r>
          </a:p>
          <a:p>
            <a:pPr eaLnBrk="1" hangingPunct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M. Dhenuka Datta	      (164G1A0521)                            Ms.Karamala.Hema Latha  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M.Tech.,</a:t>
            </a:r>
            <a:endParaRPr lang="en-US" sz="13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B. Divya Bharathi	      (164G1A0523)                                      Assistant Professor`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G. Kaleem            	      (164G1A0534)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P. Chakrapani                   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164G1A0517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447800" y="5967412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Srinivasa </a:t>
            </a:r>
            <a:r>
              <a:rPr lang="en-US" sz="2400" b="1" dirty="0"/>
              <a:t>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929312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836712"/>
          </a:xfrm>
        </p:spPr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Abstract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58200" cy="50641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b="1" dirty="0"/>
              <a:t> </a:t>
            </a:r>
            <a:endParaRPr lang="en-US" sz="2400" dirty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000108"/>
            <a:ext cx="8064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000" dirty="0" smtClean="0"/>
              <a:t>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Anomaly detection is the process of  identifying unexpected items or events in data sets.</a:t>
            </a:r>
          </a:p>
          <a:p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often applied on unlabeled data which is known as unsupervised anomaly detection. </a:t>
            </a:r>
          </a:p>
          <a:p>
            <a:pPr>
              <a:buFont typeface="Wingdings" pitchFamily="2" charset="2"/>
              <a:buChar char="q"/>
            </a:pPr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data mining , anomalies are referred to as outliers , noise , deviations and exceptions.</a:t>
            </a:r>
          </a:p>
          <a:p>
            <a:pPr>
              <a:buFont typeface="Wingdings" pitchFamily="2" charset="2"/>
              <a:buChar char="q"/>
            </a:pPr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used in real-world applications which includes intrusion detection .</a:t>
            </a:r>
          </a:p>
          <a:p>
            <a:pPr>
              <a:buFont typeface="Wingdings" pitchFamily="2" charset="2"/>
              <a:buChar char="q"/>
            </a:pPr>
            <a:endParaRPr lang="en-I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000108"/>
            <a:ext cx="82868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In existing system , the process of detecting anomalies is done in batch mode by using traditional techniques .</a:t>
            </a:r>
          </a:p>
          <a:p>
            <a:pPr algn="just"/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Principal Component Analysis is a well known unsupervised dimension reduction method which cannot be applied to real-world large-scale applications.</a:t>
            </a:r>
          </a:p>
          <a:p>
            <a:pPr algn="just">
              <a:buFont typeface="Wingdings" pitchFamily="2" charset="2"/>
              <a:buChar char="§"/>
            </a:pPr>
            <a:endParaRPr lang="en-IN" dirty="0" smtClean="0"/>
          </a:p>
          <a:p>
            <a:pPr algn="just"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4143380"/>
            <a:ext cx="75009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smtClean="0"/>
              <a:t>Disadvantages of existing system are:</a:t>
            </a:r>
          </a:p>
          <a:p>
            <a:pPr algn="just"/>
            <a:endParaRPr lang="en-GB" dirty="0" smtClean="0"/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In existing system for producing the approximated PCA solutions ,it requires high computation cost and high memory requirements.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85729"/>
            <a:ext cx="4357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dirty="0" smtClean="0">
                <a:solidFill>
                  <a:schemeClr val="tx2"/>
                </a:solidFill>
                <a:latin typeface="+mj-lt"/>
              </a:rPr>
              <a:t>Existing System</a:t>
            </a:r>
          </a:p>
          <a:p>
            <a:endParaRPr lang="en-GB" sz="42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339166" cy="4643470"/>
          </a:xfrm>
        </p:spPr>
        <p:txBody>
          <a:bodyPr/>
          <a:lstStyle/>
          <a:p>
            <a:pPr marL="0" indent="0" algn="just" eaLnBrk="1" hangingPunct="1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W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are using online over-sampling Principal Component 	                 Analysis (osPCA) in order to overcome the above problems. 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000" b="1" u="sng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Advantages of proposed system:</a:t>
            </a:r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 need to store covariance matrix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Reduces computational cost and memory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500042"/>
            <a:ext cx="6000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Proposed system</a:t>
            </a:r>
            <a:endParaRPr lang="en-GB" sz="42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Operating system		:	Windows 10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Programming Language	: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IDE				:	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Net beans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Java version			:	JDK 1.6 							&amp;above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Thank you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1479</TotalTime>
  <Words>171</Words>
  <Application>Microsoft Office PowerPoint</Application>
  <PresentationFormat>On-screen Show (4:3)</PresentationFormat>
  <Paragraphs>49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Theme1</vt:lpstr>
      <vt:lpstr>Anomaly Detection-Based on oversampling PCA</vt:lpstr>
      <vt:lpstr> Abstract</vt:lpstr>
      <vt:lpstr>Slide 3</vt:lpstr>
      <vt:lpstr>Slide 4</vt:lpstr>
      <vt:lpstr>Requirements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Windows User</cp:lastModifiedBy>
  <cp:revision>310</cp:revision>
  <dcterms:created xsi:type="dcterms:W3CDTF">2006-08-16T00:00:00Z</dcterms:created>
  <dcterms:modified xsi:type="dcterms:W3CDTF">2020-01-24T10:10:10Z</dcterms:modified>
</cp:coreProperties>
</file>