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26"/>
  </p:notesMasterIdLst>
  <p:sldIdLst>
    <p:sldId id="257" r:id="rId2"/>
    <p:sldId id="299" r:id="rId3"/>
    <p:sldId id="296" r:id="rId4"/>
    <p:sldId id="286" r:id="rId5"/>
    <p:sldId id="300" r:id="rId6"/>
    <p:sldId id="301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29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6" autoAdjust="0"/>
    <p:restoredTop sz="89223" autoAdjust="0"/>
  </p:normalViewPr>
  <p:slideViewPr>
    <p:cSldViewPr>
      <p:cViewPr>
        <p:scale>
          <a:sx n="66" d="100"/>
          <a:sy n="66" d="100"/>
        </p:scale>
        <p:origin x="-15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B30014-F471-4B7F-AF5C-7BE1C69231A7}" type="datetimeFigureOut">
              <a:rPr lang="en-US"/>
              <a:pPr>
                <a:defRPr/>
              </a:pPr>
              <a:t>4/21/2020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5CAADD-566B-4699-90ED-ECCDCB4E22D6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2170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40225-2A1C-4088-B404-EBE6FB1A28DF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1.Density</a:t>
            </a:r>
          </a:p>
          <a:p>
            <a:r>
              <a:rPr lang="en-GB" dirty="0" smtClean="0"/>
              <a:t>2.Distance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3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Leave One</a:t>
            </a:r>
            <a:r>
              <a:rPr lang="en-GB" baseline="0" dirty="0" smtClean="0"/>
              <a:t> Out (LOO)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23</a:t>
            </a:fld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24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ADFF7-D61D-4D6C-AF74-92F30265B338}" type="datetimeFigureOut">
              <a:rPr lang="en-US" smtClean="0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13710-32C0-48C8-A7F1-7D3A176A1C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AAD52-83D6-491A-89D4-ABF9482E3CC5}" type="datetimeFigureOut">
              <a:rPr lang="en-US" smtClean="0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E36C-33D6-49B6-8A7E-233157CD7A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192BA-FCAA-4E44-8A4F-59FBDC58AE3C}" type="datetimeFigureOut">
              <a:rPr lang="en-US" smtClean="0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08309-C21E-47A9-B375-CA409B543C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0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2286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2BF90-A4F2-4AFB-A219-8E3BF5C7B72A}" type="datetimeFigureOut">
              <a:rPr lang="en-US" smtClean="0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8F426-8CAE-455D-B8F9-EE141D9583CE}" type="datetimeFigureOut">
              <a:rPr lang="en-US" smtClean="0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33BD5-CA0D-4CC8-AE33-B4F33E77B2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92C82-F00B-478F-B394-EDA654CDD0FE}" type="datetimeFigureOut">
              <a:rPr lang="en-US" smtClean="0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B31FB-8E8C-4AE6-B365-2E2E6D3C5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D08DB-7ADE-4B82-B94E-1A96E6DDD415}" type="datetimeFigureOut">
              <a:rPr lang="en-US" smtClean="0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BC62D-1416-4E62-B418-338E4C6559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B966-63B2-4DDD-95D4-176AB24B23AD}" type="datetimeFigureOut">
              <a:rPr lang="en-US" smtClean="0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181EB-0A1F-4BD0-A9E8-F7F86B368B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0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3100" y="762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4062F-82C9-42E1-A576-05E75F5945D7}" type="datetimeFigureOut">
              <a:rPr lang="en-US" smtClean="0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B53C4-767E-4624-906B-74B4BDB6FA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387E9-4C71-413A-BD17-CB22219CCFAF}" type="datetimeFigureOut">
              <a:rPr lang="en-US" smtClean="0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DE03A-D895-4831-A8AE-1CBFE43A1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D34EB-8594-47B8-B5F6-3ECB8BF9D1DF}" type="datetimeFigureOut">
              <a:rPr lang="en-US" smtClean="0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9244D-0F08-446D-ACBB-0D361E70E3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/>
          </p:nvPr>
        </p:nvSpPr>
        <p:spPr>
          <a:xfrm>
            <a:off x="571472" y="1268760"/>
            <a:ext cx="8072494" cy="1752600"/>
          </a:xfrm>
        </p:spPr>
        <p:txBody>
          <a:bodyPr/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Anomaly Detection-Based on oversampling Principal Component Analysis</a:t>
            </a:r>
            <a:endParaRPr lang="en-I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Subtitle 4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7848600" cy="1676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Batch No: A-02				        Project Guide:</a:t>
            </a:r>
          </a:p>
          <a:p>
            <a:pPr eaLnBrk="1" hangingPunct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M. Dhenuka Datta	      (164G1A0521)                            Ms.Karamala.Hema Latha  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M.Tech.,</a:t>
            </a:r>
            <a:endParaRPr lang="en-US" sz="13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B. Divya Bharathi	      (164G1A0523)                                      Assistant Professor`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G. Kaleem            	      (164G1A0534)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P. Chakrapani                   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164G1A0517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1447800" y="5967412"/>
            <a:ext cx="7086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smtClean="0"/>
              <a:t>Srinivasa </a:t>
            </a:r>
            <a:r>
              <a:rPr lang="en-US" sz="2400" b="1" dirty="0"/>
              <a:t>Ramanujan Institute of Technology</a:t>
            </a:r>
          </a:p>
          <a:p>
            <a:pPr algn="ctr"/>
            <a:r>
              <a:rPr lang="en-US" b="1" dirty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929312"/>
            <a:ext cx="95885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xmlns="" val="3721184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24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xmlns="" val="2322978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xmlns="" val="1630691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 descr="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1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1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1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4530725"/>
          </a:xfrm>
        </p:spPr>
        <p:txBody>
          <a:bodyPr/>
          <a:lstStyle/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Anomaly detection is the process of  identifying unexpected items or events in data sets.</a:t>
            </a:r>
          </a:p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is often applied on unlabeled data which is known as unsupervised anomaly detection. </a:t>
            </a:r>
          </a:p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data mining , anomalies are referred to as outliers , noise , deviations and exceptions.</a:t>
            </a:r>
          </a:p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is used in real-world applications which includes intrusion detection .</a:t>
            </a:r>
          </a:p>
          <a:p>
            <a:pPr>
              <a:buFont typeface="Wingdings" pitchFamily="2" charset="2"/>
              <a:buChar char="q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1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2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2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our project, we are using an online anomaly detection method based on over-sample PCA. </a:t>
            </a:r>
          </a:p>
          <a:p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We show that the </a:t>
            </a:r>
            <a:r>
              <a:rPr lang="en-IN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osPCA </a:t>
            </a:r>
            <a:r>
              <a:rPr lang="en-IN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amplify the effect of outliers. </a:t>
            </a:r>
          </a:p>
          <a:p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No need to store covariance matrix.</a:t>
            </a:r>
          </a:p>
          <a:p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Reduces computational cost and memory requirements.</a:t>
            </a:r>
          </a:p>
          <a:p>
            <a:endParaRPr lang="en-I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747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Thank you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8"/>
          </a:xfrm>
        </p:spPr>
        <p:txBody>
          <a:bodyPr/>
          <a:lstStyle/>
          <a:p>
            <a:pPr algn="ctr" eaLnBrk="1" hangingPunct="1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115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Jokerman" pitchFamily="82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1000108"/>
            <a:ext cx="82153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In existing system, the process of detecting anomalies is done in batch mode by using traditional techniques .</a:t>
            </a:r>
          </a:p>
          <a:p>
            <a:pPr algn="just"/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Principal Component Analysis is a well known unsupervised dimension reduction method which cannot be applied to real-world large-scale applications.</a:t>
            </a:r>
          </a:p>
          <a:p>
            <a:pPr algn="just">
              <a:buFont typeface="Wingdings" pitchFamily="2" charset="2"/>
              <a:buChar char="§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4143380"/>
            <a:ext cx="8001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Disadvantages of existing system are:</a:t>
            </a:r>
          </a:p>
          <a:p>
            <a:pPr algn="just"/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In existing system for producing the approximated PCA solutions, it requires high computation cost and high memory </a:t>
            </a:r>
            <a:r>
              <a:rPr lang="en-I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requirements.</a:t>
            </a: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285729"/>
            <a:ext cx="4357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dirty="0" smtClean="0">
                <a:solidFill>
                  <a:schemeClr val="tx2"/>
                </a:solidFill>
                <a:latin typeface="+mj-lt"/>
              </a:rPr>
              <a:t>Existing System</a:t>
            </a:r>
          </a:p>
          <a:p>
            <a:endParaRPr lang="en-GB" sz="42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42910" y="1500174"/>
            <a:ext cx="8196290" cy="1500198"/>
          </a:xfrm>
        </p:spPr>
        <p:txBody>
          <a:bodyPr/>
          <a:lstStyle/>
          <a:p>
            <a:pPr marL="0" indent="0" algn="just" eaLnBrk="1" hangingPunct="1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We are using online over-sampling Principal Component 	                 Analysis (osPCA) in order to overcome the above problems. </a:t>
            </a: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IN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500042"/>
            <a:ext cx="6000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Proposed system</a:t>
            </a:r>
            <a:endParaRPr lang="en-GB" sz="4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3643314"/>
            <a:ext cx="7500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Advantages of proposed system:</a:t>
            </a: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I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No need to store covariance matrix</a:t>
            </a: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Reduces computational cost and memory requirements</a:t>
            </a:r>
          </a:p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836712"/>
          </a:xfrm>
        </p:spPr>
        <p:txBody>
          <a:bodyPr/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Abstract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71472" y="2214554"/>
            <a:ext cx="8243886" cy="2571767"/>
          </a:xfrm>
        </p:spPr>
        <p:txBody>
          <a:bodyPr/>
          <a:lstStyle/>
          <a:p>
            <a:pPr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of the anomaly detection methods are implemented in batch mode, and cannot be extended to large-scale problems .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are using over-sampling principal component analysis (osPCA) algorithm to detect the outliers from a large amount of data via an online updating technique. 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GB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714488"/>
            <a:ext cx="8115328" cy="4416437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1000"/>
              </a:spcAft>
              <a:buNone/>
              <a:tabLst>
                <a:tab pos="3677920" algn="l"/>
              </a:tabLs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	Modules :-</a:t>
            </a:r>
            <a:endParaRPr lang="en-GB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spcAft>
                <a:spcPts val="1000"/>
              </a:spcAft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  <a:tabLst>
                <a:tab pos="3677920" algn="l"/>
              </a:tabLst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Cleaning Data</a:t>
            </a:r>
          </a:p>
          <a:p>
            <a:pPr marL="514350" indent="-514350" algn="just">
              <a:lnSpc>
                <a:spcPct val="150000"/>
              </a:lnSpc>
              <a:spcAft>
                <a:spcPts val="1000"/>
              </a:spcAft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  <a:tabLst>
                <a:tab pos="3677920" algn="l"/>
              </a:tabLst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Detecting Outliers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428604"/>
            <a:ext cx="8229600" cy="1139825"/>
          </a:xfrm>
        </p:spPr>
        <p:txBody>
          <a:bodyPr/>
          <a:lstStyle/>
          <a:p>
            <a:r>
              <a:rPr lang="en-GB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Module-1 (Cleaning Data) </a:t>
            </a:r>
            <a:endParaRPr lang="en-GB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5072098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chemeClr val="tx1"/>
              </a:buClr>
              <a:buSzPct val="70000"/>
              <a:buNone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set of data instances in the original </a:t>
            </a:r>
            <a:r>
              <a:rPr lang="en-CA" sz="2000" b="1" dirty="0" smtClean="0">
                <a:latin typeface="Times New Roman" pitchFamily="18" charset="0"/>
                <a:cs typeface="Times New Roman" pitchFamily="18" charset="0"/>
              </a:rPr>
              <a:t>data set is taken as input</a:t>
            </a: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. This data may be contaminated by noise or incorrect data  . 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So the cleaning is done using Over-Sampling Principal Component Analysis (osPCA) method.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And then the score of outlierness is calculated and the </a:t>
            </a:r>
            <a:r>
              <a:rPr lang="en-CA" sz="2000" b="1" dirty="0" smtClean="0">
                <a:latin typeface="Times New Roman" pitchFamily="18" charset="0"/>
                <a:cs typeface="Times New Roman" pitchFamily="18" charset="0"/>
              </a:rPr>
              <a:t>smallest </a:t>
            </a:r>
            <a:r>
              <a:rPr lang="en-CA" sz="20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000" b="1" dirty="0" smtClean="0">
                <a:latin typeface="Times New Roman" pitchFamily="18" charset="0"/>
                <a:cs typeface="Times New Roman" pitchFamily="18" charset="0"/>
              </a:rPr>
              <a:t>value is taken as the threshold value. </a:t>
            </a: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Module-2 (Detecting Outlier)</a:t>
            </a:r>
            <a:endParaRPr lang="en-GB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4530725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1000"/>
              </a:spcAft>
              <a:buClrTx/>
              <a:buFont typeface="Wingdings" pitchFamily="2" charset="2"/>
              <a:buChar char="Ø"/>
            </a:pPr>
            <a:r>
              <a:rPr lang="en-CA" sz="20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In this module we detect the outlierness of the user input. 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  <a:buClrTx/>
              <a:buFont typeface="Wingdings" pitchFamily="2" charset="2"/>
              <a:buChar char="Ø"/>
            </a:pPr>
            <a:r>
              <a:rPr lang="en-CA" sz="20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When the user gives the input to the system, the system </a:t>
            </a:r>
            <a:r>
              <a:rPr lang="en-CA" sz="2000" b="1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calculate the score value for the new input. 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  <a:buClrTx/>
              <a:buFont typeface="Wingdings" pitchFamily="2" charset="2"/>
              <a:buChar char="Ø"/>
            </a:pPr>
            <a:r>
              <a:rPr lang="en-CA" sz="20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The new score value is </a:t>
            </a:r>
            <a:r>
              <a:rPr lang="en-CA" sz="2000" b="1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compared</a:t>
            </a:r>
            <a:r>
              <a:rPr lang="en-CA" sz="20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with the threshold value which is calculated in previous module.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  <a:buClrTx/>
              <a:buFont typeface="Wingdings" pitchFamily="2" charset="2"/>
              <a:buChar char="Ø"/>
            </a:pPr>
            <a:r>
              <a:rPr lang="en-CA" sz="20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If the score value of the new data instance is above the threshold value, then that input data is identified as an outlier. Otherwise it is considered as a normal data instance, and the PCA value of that particular data instance is updated accordingly.</a:t>
            </a:r>
            <a:endParaRPr lang="en-GB" sz="2000" dirty="0" smtClean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42984"/>
            <a:ext cx="9144001" cy="5857892"/>
          </a:xfrm>
        </p:spPr>
      </p:pic>
      <p:sp>
        <p:nvSpPr>
          <p:cNvPr id="3" name="TextBox 2"/>
          <p:cNvSpPr txBox="1"/>
          <p:nvPr/>
        </p:nvSpPr>
        <p:spPr>
          <a:xfrm>
            <a:off x="714348" y="357166"/>
            <a:ext cx="3643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Screenshots</a:t>
            </a:r>
            <a:endParaRPr lang="en-GB" sz="42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990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1539</TotalTime>
  <Words>461</Words>
  <Application>Microsoft Office PowerPoint</Application>
  <PresentationFormat>On-screen Show (4:3)</PresentationFormat>
  <Paragraphs>66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Theme1</vt:lpstr>
      <vt:lpstr>Anomaly Detection-Based on oversampling Principal Component Analysis</vt:lpstr>
      <vt:lpstr>Introduction</vt:lpstr>
      <vt:lpstr>Slide 3</vt:lpstr>
      <vt:lpstr>Slide 4</vt:lpstr>
      <vt:lpstr> Abstract</vt:lpstr>
      <vt:lpstr>IMPLEMENTATION</vt:lpstr>
      <vt:lpstr>Module-1 (Cleaning Data) </vt:lpstr>
      <vt:lpstr>Module-2 (Detecting Outlier)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Conclusion</vt:lpstr>
      <vt:lpstr>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Windows User</cp:lastModifiedBy>
  <cp:revision>344</cp:revision>
  <dcterms:created xsi:type="dcterms:W3CDTF">2006-08-16T00:00:00Z</dcterms:created>
  <dcterms:modified xsi:type="dcterms:W3CDTF">2020-04-21T09:09:44Z</dcterms:modified>
</cp:coreProperties>
</file>