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408" r:id="rId3"/>
    <p:sldId id="409" r:id="rId4"/>
    <p:sldId id="410" r:id="rId5"/>
    <p:sldId id="411" r:id="rId6"/>
    <p:sldId id="423" r:id="rId7"/>
    <p:sldId id="424" r:id="rId8"/>
    <p:sldId id="425" r:id="rId9"/>
    <p:sldId id="4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3609" autoAdjust="0"/>
  </p:normalViewPr>
  <p:slideViewPr>
    <p:cSldViewPr snapToGrid="0">
      <p:cViewPr varScale="1">
        <p:scale>
          <a:sx n="55" d="100"/>
          <a:sy n="55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8FE5F-9EE7-4E7B-B040-01F7C4815640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50E7-D1A8-48FF-AA70-7809155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748B-D19A-47F9-8191-43491D161A76}" type="datetimeFigureOut">
              <a:rPr lang="en-US" smtClean="0"/>
              <a:t>06/05/2016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A8B7-F424-409E-B731-A73A6A98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899886"/>
            <a:ext cx="10515600" cy="4114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 smtClean="0"/>
              <a:t>Amadeus Challenge</a:t>
            </a:r>
            <a:br>
              <a:rPr lang="en-US" sz="53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Igor </a:t>
            </a:r>
            <a:r>
              <a:rPr lang="en-US" dirty="0" err="1" smtClean="0"/>
              <a:t>Arambasic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75" y="446232"/>
            <a:ext cx="8493996" cy="59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43" y="1141771"/>
            <a:ext cx="9123413" cy="46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87" y="790531"/>
            <a:ext cx="9026013" cy="53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4" y="1987857"/>
            <a:ext cx="8270358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2000" b="1" dirty="0" smtClean="0"/>
              <a:t>Count </a:t>
            </a:r>
            <a:r>
              <a:rPr lang="en-US" sz="2000" b="1" dirty="0"/>
              <a:t>the number of lines in Python for each file</a:t>
            </a:r>
          </a:p>
        </p:txBody>
      </p:sp>
    </p:spTree>
    <p:extLst>
      <p:ext uri="{BB962C8B-B14F-4D97-AF65-F5344CB8AC3E}">
        <p14:creationId xmlns:p14="http://schemas.microsoft.com/office/powerpoint/2010/main" val="3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Top 10 arrival airports in the world in 2013 (using the bookings file)</a:t>
            </a:r>
          </a:p>
          <a:p>
            <a:endParaRPr lang="en-US" sz="1600" b="1" dirty="0" smtClean="0"/>
          </a:p>
          <a:p>
            <a:r>
              <a:rPr lang="en-US" sz="1600" dirty="0" smtClean="0"/>
              <a:t>Arrival airport is the column </a:t>
            </a:r>
            <a:r>
              <a:rPr lang="en-US" sz="1600" dirty="0" err="1" smtClean="0"/>
              <a:t>arr_port</a:t>
            </a:r>
            <a:r>
              <a:rPr lang="en-US" sz="1600" dirty="0" smtClean="0"/>
              <a:t>. It is the IATA code for the airport</a:t>
            </a:r>
          </a:p>
          <a:p>
            <a:r>
              <a:rPr lang="en-US" sz="1600" dirty="0" smtClean="0"/>
              <a:t>To </a:t>
            </a:r>
            <a:r>
              <a:rPr lang="en-US" sz="1600" dirty="0"/>
              <a:t>get the total number of passengers for an airport, you can sum the column </a:t>
            </a:r>
            <a:r>
              <a:rPr lang="en-US" sz="1600" dirty="0" err="1"/>
              <a:t>pax</a:t>
            </a:r>
            <a:r>
              <a:rPr lang="en-US" sz="1600" dirty="0"/>
              <a:t>, grouping by </a:t>
            </a:r>
            <a:r>
              <a:rPr lang="en-US" sz="1600" dirty="0" err="1"/>
              <a:t>arr_port</a:t>
            </a:r>
            <a:r>
              <a:rPr lang="en-US" sz="1600" dirty="0"/>
              <a:t>. Note that there is negative </a:t>
            </a:r>
            <a:r>
              <a:rPr lang="en-US" sz="1600" dirty="0" err="1"/>
              <a:t>pax</a:t>
            </a:r>
            <a:r>
              <a:rPr lang="en-US" sz="1600" dirty="0"/>
              <a:t>. That corresponds to cancelations. So to get the total number of passengers that have actually booked, you should sum including the negatives (that will remove the canceled bookings).</a:t>
            </a:r>
          </a:p>
          <a:p>
            <a:r>
              <a:rPr lang="en-US" sz="1600" dirty="0"/>
              <a:t>Print the top 10 arrival airports in the standard output, including the number of passengers.</a:t>
            </a:r>
          </a:p>
          <a:p>
            <a:endParaRPr lang="en-US" sz="1600" dirty="0" smtClean="0"/>
          </a:p>
          <a:p>
            <a:r>
              <a:rPr lang="en-US" sz="1600" b="1" dirty="0" smtClean="0"/>
              <a:t>Bonus </a:t>
            </a:r>
            <a:r>
              <a:rPr lang="en-US" sz="1600" b="1" dirty="0"/>
              <a:t>point</a:t>
            </a:r>
            <a:r>
              <a:rPr lang="en-US" sz="1600" dirty="0"/>
              <a:t>: Get the name of the city or airport corresponding to that airport (</a:t>
            </a:r>
            <a:r>
              <a:rPr lang="en-US" sz="1600" dirty="0" err="1"/>
              <a:t>programatically</a:t>
            </a:r>
            <a:r>
              <a:rPr lang="en-US" sz="1600" dirty="0"/>
              <a:t>, we suggest to have a look at </a:t>
            </a:r>
            <a:r>
              <a:rPr lang="en-US" sz="1600" b="1" dirty="0" err="1"/>
              <a:t>GeoBases</a:t>
            </a:r>
            <a:r>
              <a:rPr lang="en-US" sz="1600" b="1" dirty="0"/>
              <a:t> in </a:t>
            </a:r>
            <a:r>
              <a:rPr lang="en-US" sz="1600" b="1" dirty="0" err="1"/>
              <a:t>Github</a:t>
            </a:r>
            <a:r>
              <a:rPr lang="en-US" sz="1600" dirty="0"/>
              <a:t>)</a:t>
            </a:r>
          </a:p>
          <a:p>
            <a:r>
              <a:rPr lang="en-US" sz="1600" b="1" dirty="0"/>
              <a:t>Bonus point</a:t>
            </a:r>
            <a:r>
              <a:rPr lang="en-US" sz="1600" dirty="0"/>
              <a:t>: Solve this problem using pandas (instead of any other approach)</a:t>
            </a:r>
          </a:p>
        </p:txBody>
      </p:sp>
    </p:spTree>
    <p:extLst>
      <p:ext uri="{BB962C8B-B14F-4D97-AF65-F5344CB8AC3E}">
        <p14:creationId xmlns:p14="http://schemas.microsoft.com/office/powerpoint/2010/main" val="880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Plot the </a:t>
            </a:r>
            <a:r>
              <a:rPr lang="en-US" sz="2000" b="1" dirty="0"/>
              <a:t>monthly number of searches for flights arriving at </a:t>
            </a:r>
            <a:r>
              <a:rPr lang="en-US" sz="2000" b="1" dirty="0" err="1"/>
              <a:t>Málaga</a:t>
            </a:r>
            <a:r>
              <a:rPr lang="en-US" sz="2000" b="1" dirty="0"/>
              <a:t>, Madrid or Barcelona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the arriving airport, you can use the Destination column in the searches file. </a:t>
            </a:r>
            <a:endParaRPr lang="en-US" sz="1600" dirty="0" smtClean="0"/>
          </a:p>
          <a:p>
            <a:r>
              <a:rPr lang="en-US" sz="1600" dirty="0" smtClean="0"/>
              <a:t>Plot </a:t>
            </a:r>
            <a:r>
              <a:rPr lang="en-US" sz="1600" dirty="0"/>
              <a:t>a curve for </a:t>
            </a:r>
            <a:r>
              <a:rPr lang="en-US" sz="1600" dirty="0" err="1"/>
              <a:t>Málaga</a:t>
            </a:r>
            <a:r>
              <a:rPr lang="en-US" sz="1600" dirty="0"/>
              <a:t>, another one for Madrid, and another one for Barcelona, in the same </a:t>
            </a:r>
            <a:r>
              <a:rPr lang="en-US" sz="1600" dirty="0" smtClean="0"/>
              <a:t>figure.</a:t>
            </a:r>
          </a:p>
          <a:p>
            <a:endParaRPr lang="en-US" sz="1600" dirty="0"/>
          </a:p>
          <a:p>
            <a:r>
              <a:rPr lang="en-US" sz="1600" b="1" dirty="0" smtClean="0"/>
              <a:t>Bonus </a:t>
            </a:r>
            <a:r>
              <a:rPr lang="en-US" sz="1600" b="1" dirty="0"/>
              <a:t>point: </a:t>
            </a:r>
            <a:r>
              <a:rPr lang="en-US" sz="1600" dirty="0"/>
              <a:t>Solving this problem using pandas (instead of any other approach)</a:t>
            </a:r>
          </a:p>
        </p:txBody>
      </p:sp>
    </p:spTree>
    <p:extLst>
      <p:ext uri="{BB962C8B-B14F-4D97-AF65-F5344CB8AC3E}">
        <p14:creationId xmlns:p14="http://schemas.microsoft.com/office/powerpoint/2010/main" val="4140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Match </a:t>
            </a:r>
            <a:r>
              <a:rPr lang="en-US" sz="2000" b="1" dirty="0"/>
              <a:t>searches with bookings</a:t>
            </a:r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every search in the searches file, find out whether the search ended up in a booking or not (using the info in the bookings file). For instance, search and booking origin and destination should match. </a:t>
            </a: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the bookings file, origin and destination are the columns </a:t>
            </a:r>
            <a:r>
              <a:rPr lang="en-US" sz="1600" dirty="0" err="1"/>
              <a:t>dep_port</a:t>
            </a:r>
            <a:r>
              <a:rPr lang="en-US" sz="1600" dirty="0"/>
              <a:t> and </a:t>
            </a:r>
            <a:r>
              <a:rPr lang="en-US" sz="1600" dirty="0" err="1"/>
              <a:t>arr_port</a:t>
            </a:r>
            <a:r>
              <a:rPr lang="en-US" sz="1600" dirty="0"/>
              <a:t>, respectively. </a:t>
            </a:r>
          </a:p>
          <a:p>
            <a:r>
              <a:rPr lang="en-US" sz="1600" dirty="0" smtClean="0"/>
              <a:t>Generate </a:t>
            </a:r>
            <a:r>
              <a:rPr lang="en-US" sz="1600" dirty="0"/>
              <a:t>a CSV file with the search data, and an additional field, containing 1 if the search ended up in a booking, and 0 otherwise.</a:t>
            </a:r>
          </a:p>
        </p:txBody>
      </p:sp>
    </p:spTree>
    <p:extLst>
      <p:ext uri="{BB962C8B-B14F-4D97-AF65-F5344CB8AC3E}">
        <p14:creationId xmlns:p14="http://schemas.microsoft.com/office/powerpoint/2010/main" val="34009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73" y="1987857"/>
            <a:ext cx="10758193" cy="4351338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Write </a:t>
            </a:r>
            <a:r>
              <a:rPr lang="en-US" sz="2000" b="1" dirty="0"/>
              <a:t>a Web Service</a:t>
            </a:r>
          </a:p>
          <a:p>
            <a:endParaRPr lang="en-US" sz="1600" dirty="0" smtClean="0"/>
          </a:p>
          <a:p>
            <a:r>
              <a:rPr lang="en-US" sz="1600" dirty="0" smtClean="0"/>
              <a:t>Wrap </a:t>
            </a:r>
            <a:r>
              <a:rPr lang="en-US" sz="1600" dirty="0"/>
              <a:t>the output of the second exercise in a web service that returns the data in JSON format (instead of printing to the standard output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web service should accept a parameter n&gt;0. For the top 10 airports, n is 10. For the X top airports, n is X </a:t>
            </a:r>
          </a:p>
        </p:txBody>
      </p:sp>
    </p:spTree>
    <p:extLst>
      <p:ext uri="{BB962C8B-B14F-4D97-AF65-F5344CB8AC3E}">
        <p14:creationId xmlns:p14="http://schemas.microsoft.com/office/powerpoint/2010/main" val="36607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Amadeus Challenge    Igor Arambasic</vt:lpstr>
      <vt:lpstr>PowerPoint Presentation</vt:lpstr>
      <vt:lpstr>PowerPoint Presentation</vt:lpstr>
      <vt:lpstr>PowerPoint Presentation</vt:lpstr>
      <vt:lpstr>Exercise 1</vt:lpstr>
      <vt:lpstr>Exercise 2</vt:lpstr>
      <vt:lpstr>Exercise 3</vt:lpstr>
      <vt:lpstr>Exercise 4</vt:lpstr>
      <vt:lpstr>Exercise 5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   Igor Arambasic</dc:title>
  <dc:creator>Igor ARAMBASIC</dc:creator>
  <cp:lastModifiedBy>Igor ARAMBASIC</cp:lastModifiedBy>
  <cp:revision>236</cp:revision>
  <dcterms:created xsi:type="dcterms:W3CDTF">2016-04-04T09:47:44Z</dcterms:created>
  <dcterms:modified xsi:type="dcterms:W3CDTF">2016-05-06T13:42:06Z</dcterms:modified>
</cp:coreProperties>
</file>