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2e36c885-d5ae-492a-8e9c-26fc69fcd962" providerId="ADAL" clId="{93541F58-3510-4991-B8A0-01E30B008C09}"/>
    <pc:docChg chg="custSel addSld modSld">
      <pc:chgData name="Diego Ernesto Herrera Malambo" userId="2e36c885-d5ae-492a-8e9c-26fc69fcd962" providerId="ADAL" clId="{93541F58-3510-4991-B8A0-01E30B008C09}" dt="2022-09-02T17:20:42.564" v="81" actId="680"/>
      <pc:docMkLst>
        <pc:docMk/>
      </pc:docMkLst>
      <pc:sldChg chg="modSp new mod">
        <pc:chgData name="Diego Ernesto Herrera Malambo" userId="2e36c885-d5ae-492a-8e9c-26fc69fcd962" providerId="ADAL" clId="{93541F58-3510-4991-B8A0-01E30B008C09}" dt="2022-09-02T16:12:45.433" v="69" actId="6549"/>
        <pc:sldMkLst>
          <pc:docMk/>
          <pc:sldMk cId="4014914339" sldId="258"/>
        </pc:sldMkLst>
        <pc:spChg chg="mod">
          <ac:chgData name="Diego Ernesto Herrera Malambo" userId="2e36c885-d5ae-492a-8e9c-26fc69fcd962" providerId="ADAL" clId="{93541F58-3510-4991-B8A0-01E30B008C09}" dt="2022-09-02T16:12:45.433" v="69" actId="6549"/>
          <ac:spMkLst>
            <pc:docMk/>
            <pc:sldMk cId="4014914339" sldId="258"/>
            <ac:spMk id="2" creationId="{79B20890-4791-D758-A2CC-D3C10A1D80F9}"/>
          </ac:spMkLst>
        </pc:spChg>
        <pc:spChg chg="mod">
          <ac:chgData name="Diego Ernesto Herrera Malambo" userId="2e36c885-d5ae-492a-8e9c-26fc69fcd962" providerId="ADAL" clId="{93541F58-3510-4991-B8A0-01E30B008C09}" dt="2022-09-02T16:12:31.922" v="46" actId="27636"/>
          <ac:spMkLst>
            <pc:docMk/>
            <pc:sldMk cId="4014914339" sldId="258"/>
            <ac:spMk id="3" creationId="{36F43003-6627-5739-3631-7D9E9517F1EC}"/>
          </ac:spMkLst>
        </pc:spChg>
      </pc:sldChg>
      <pc:sldChg chg="modSp new mod">
        <pc:chgData name="Diego Ernesto Herrera Malambo" userId="2e36c885-d5ae-492a-8e9c-26fc69fcd962" providerId="ADAL" clId="{93541F58-3510-4991-B8A0-01E30B008C09}" dt="2022-09-02T16:13:35.518" v="80" actId="20577"/>
        <pc:sldMkLst>
          <pc:docMk/>
          <pc:sldMk cId="147444256" sldId="259"/>
        </pc:sldMkLst>
        <pc:spChg chg="mod">
          <ac:chgData name="Diego Ernesto Herrera Malambo" userId="2e36c885-d5ae-492a-8e9c-26fc69fcd962" providerId="ADAL" clId="{93541F58-3510-4991-B8A0-01E30B008C09}" dt="2022-09-02T16:12:41.827" v="68" actId="20577"/>
          <ac:spMkLst>
            <pc:docMk/>
            <pc:sldMk cId="147444256" sldId="259"/>
            <ac:spMk id="2" creationId="{88470EEB-AFA1-17F3-4DC6-7B54A0185EEB}"/>
          </ac:spMkLst>
        </pc:spChg>
        <pc:spChg chg="mod">
          <ac:chgData name="Diego Ernesto Herrera Malambo" userId="2e36c885-d5ae-492a-8e9c-26fc69fcd962" providerId="ADAL" clId="{93541F58-3510-4991-B8A0-01E30B008C09}" dt="2022-09-02T16:13:35.518" v="80" actId="20577"/>
          <ac:spMkLst>
            <pc:docMk/>
            <pc:sldMk cId="147444256" sldId="259"/>
            <ac:spMk id="3" creationId="{6F80ED92-2ACC-7280-E018-90F05D9DC22F}"/>
          </ac:spMkLst>
        </pc:spChg>
      </pc:sldChg>
      <pc:sldChg chg="new">
        <pc:chgData name="Diego Ernesto Herrera Malambo" userId="2e36c885-d5ae-492a-8e9c-26fc69fcd962" providerId="ADAL" clId="{93541F58-3510-4991-B8A0-01E30B008C09}" dt="2022-09-02T17:20:42.564" v="81" actId="680"/>
        <pc:sldMkLst>
          <pc:docMk/>
          <pc:sldMk cId="380145043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42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0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4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8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69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7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4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81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4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BF40-1D3B-4CC8-9EF6-11D5121A185E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7E02-0CDD-4400-84A4-ECF1A6F47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umorista" TargetMode="External"/><Relationship Id="rId7" Type="http://schemas.openxmlformats.org/officeDocument/2006/relationships/hyperlink" Target="http://python-history.blogspot.com/2009/01/brief-timeline-of-python.html" TargetMode="External"/><Relationship Id="rId2" Type="http://schemas.openxmlformats.org/officeDocument/2006/relationships/hyperlink" Target="https://www.blogger.com/profile/128217145085882425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ython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es.wikipedia.org/wiki/Monty_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DC2632CB-F8B6-64FE-84FC-9BE8C9A7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30" y="2908365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E7FB7-508F-9F0E-164A-85D3043F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9A864-6703-341B-0E8A-C537C11D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lenguaje de programación que comenzó a ser implementado desde 1989 por su creador </a:t>
            </a:r>
            <a:r>
              <a:rPr lang="es-ES" dirty="0">
                <a:hlinkClick r:id="rId2" tooltip="author profile"/>
              </a:rPr>
              <a:t>Guido van Rossum </a:t>
            </a:r>
            <a:endParaRPr lang="es-ES" dirty="0"/>
          </a:p>
          <a:p>
            <a:r>
              <a:rPr lang="es-ES" dirty="0"/>
              <a:t>Su primera publicación se remonta a 1991.</a:t>
            </a:r>
          </a:p>
          <a:p>
            <a:r>
              <a:rPr lang="es-ES" dirty="0"/>
              <a:t>El nombre del lenguaje proviene de la afición de su creador por los </a:t>
            </a:r>
            <a:r>
              <a:rPr lang="es-ES" dirty="0">
                <a:hlinkClick r:id="rId3" tooltip="Humorista"/>
              </a:rPr>
              <a:t>humoristas</a:t>
            </a:r>
            <a:r>
              <a:rPr lang="es-ES" dirty="0"/>
              <a:t> británicos </a:t>
            </a:r>
            <a:r>
              <a:rPr lang="es-ES" dirty="0">
                <a:hlinkClick r:id="rId4"/>
              </a:rPr>
              <a:t>Monty Python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00C506-5801-0DE1-0817-66A926AFEC13}"/>
              </a:ext>
            </a:extLst>
          </p:cNvPr>
          <p:cNvSpPr txBox="1"/>
          <p:nvPr/>
        </p:nvSpPr>
        <p:spPr>
          <a:xfrm>
            <a:off x="2692866" y="5922628"/>
            <a:ext cx="8456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Python: </a:t>
            </a:r>
            <a:r>
              <a:rPr lang="es-ES" dirty="0">
                <a:hlinkClick r:id="rId5"/>
              </a:rPr>
              <a:t>https://www.python.org/</a:t>
            </a:r>
            <a:r>
              <a:rPr lang="es-ES" dirty="0"/>
              <a:t> - </a:t>
            </a:r>
            <a:r>
              <a:rPr lang="es-ES" dirty="0">
                <a:hlinkClick r:id="rId6"/>
              </a:rPr>
              <a:t>https://es.wikipedia.org/wiki/Python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Timeline: </a:t>
            </a:r>
            <a:r>
              <a:rPr lang="es-ES" dirty="0">
                <a:hlinkClick r:id="rId7"/>
              </a:rPr>
              <a:t>http://python-history.blogspot.com/2009/01/brief-timeline-of-python.html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7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0890-4791-D758-A2CC-D3C10A1D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3003-6627-5739-3631-7D9E9517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Es totalmente gratuito. Se trata de un lenguaje open </a:t>
            </a:r>
            <a:r>
              <a:rPr lang="es-ES" dirty="0" err="1"/>
              <a:t>source</a:t>
            </a:r>
            <a:r>
              <a:rPr lang="es-ES" dirty="0"/>
              <a:t> o de código abierto, por lo que no hay que pagar ninguna licencia para utilizarlo.</a:t>
            </a:r>
          </a:p>
          <a:p>
            <a:r>
              <a:rPr lang="es-ES" dirty="0"/>
              <a:t>Está respaldado por una enorme comunidad. Su carácter gratuito hace que continuamente se estén desarrollando nuevas librerías y aplicaciones. Es difícil pensar en algo que no haya hecho alguien. Esto es un factor multiplicativo para los programadores, puesto que cualquier duda estará resuelta en los foros.</a:t>
            </a:r>
          </a:p>
          <a:p>
            <a:r>
              <a:rPr lang="es-ES" dirty="0"/>
              <a:t>Es un lenguaje multiparadigma. Esto significa que combina propiedades de diferentes paradigmas de programación, lo que permite que sea muy flexible y fácil de aprender de manera independiente de los conocimientos del interesado.</a:t>
            </a:r>
          </a:p>
          <a:p>
            <a:r>
              <a:rPr lang="es-ES" dirty="0"/>
              <a:t>Sus aplicaciones no se limitan a un área en concreto. El hecho de que sea multiparadigma permite utilizarlo en campos aparentemente tan dispares como el diseño de aplicaciones web o la inteligencia artificial, entre muchos otros.</a:t>
            </a:r>
          </a:p>
          <a:p>
            <a:r>
              <a:rPr lang="es-ES" dirty="0"/>
              <a:t>Python es apto para todas las plataformas. Podemos ejecutarlo en diferentes sistemas operativos como Windows o Linux simplemente usando el intérprete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40149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0EEB-AFA1-17F3-4DC6-7B54A018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0ED92-2ACC-7280-E018-90F05D9D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lenguaje interpretado, es decir, que no se compila, sino que se interpreta en tiempo de ejecución</a:t>
            </a:r>
          </a:p>
          <a:p>
            <a:r>
              <a:rPr lang="es-ES" dirty="0"/>
              <a:t>Es más lento que Java o C/C++</a:t>
            </a:r>
          </a:p>
        </p:txBody>
      </p:sp>
    </p:spTree>
    <p:extLst>
      <p:ext uri="{BB962C8B-B14F-4D97-AF65-F5344CB8AC3E}">
        <p14:creationId xmlns:p14="http://schemas.microsoft.com/office/powerpoint/2010/main" val="14744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4C1DF-6072-8F73-C725-D1665F0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8BB4-8B10-15AC-1544-29AA7915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45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291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Historia</vt:lpstr>
      <vt:lpstr>Vetajas</vt:lpstr>
      <vt:lpstr>Desventajas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Ernesto Herrera Malambo</dc:creator>
  <cp:lastModifiedBy>Diego Ernesto Herrera Malambo</cp:lastModifiedBy>
  <cp:revision>1</cp:revision>
  <dcterms:created xsi:type="dcterms:W3CDTF">2022-09-02T15:58:05Z</dcterms:created>
  <dcterms:modified xsi:type="dcterms:W3CDTF">2022-09-02T17:20:44Z</dcterms:modified>
</cp:coreProperties>
</file>