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66" r:id="rId2"/>
    <p:sldId id="355" r:id="rId3"/>
    <p:sldId id="3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AD807-38F7-4F35-887E-E1470C24F5BD}" v="39" dt="2022-06-28T14:32:02.255"/>
    <p1510:client id="{B9131FFB-9A33-47E4-9085-BF604FB614A2}" v="9" dt="2022-06-28T04:49:49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24" autoAdjust="0"/>
  </p:normalViewPr>
  <p:slideViewPr>
    <p:cSldViewPr snapToGrid="0" snapToObjects="1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2e36c885-d5ae-492a-8e9c-26fc69fcd962" providerId="ADAL" clId="{968AD807-38F7-4F35-887E-E1470C24F5BD}"/>
    <pc:docChg chg="undo custSel addSld modSld">
      <pc:chgData name="Diego Ernesto Herrera Malambo" userId="2e36c885-d5ae-492a-8e9c-26fc69fcd962" providerId="ADAL" clId="{968AD807-38F7-4F35-887E-E1470C24F5BD}" dt="2022-06-28T14:32:22.187" v="1494" actId="114"/>
      <pc:docMkLst>
        <pc:docMk/>
      </pc:docMkLst>
      <pc:sldChg chg="addSp modSp mod">
        <pc:chgData name="Diego Ernesto Herrera Malambo" userId="2e36c885-d5ae-492a-8e9c-26fc69fcd962" providerId="ADAL" clId="{968AD807-38F7-4F35-887E-E1470C24F5BD}" dt="2022-06-28T13:17:17.328" v="544" actId="20577"/>
        <pc:sldMkLst>
          <pc:docMk/>
          <pc:sldMk cId="3781593504" sldId="355"/>
        </pc:sldMkLst>
        <pc:spChg chg="add mod">
          <ac:chgData name="Diego Ernesto Herrera Malambo" userId="2e36c885-d5ae-492a-8e9c-26fc69fcd962" providerId="ADAL" clId="{968AD807-38F7-4F35-887E-E1470C24F5BD}" dt="2022-06-28T13:15:57.438" v="526" actId="1036"/>
          <ac:spMkLst>
            <pc:docMk/>
            <pc:sldMk cId="3781593504" sldId="355"/>
            <ac:spMk id="2" creationId="{92769C65-2229-BD80-87D2-C249EEFFEA06}"/>
          </ac:spMkLst>
        </pc:spChg>
        <pc:spChg chg="mod">
          <ac:chgData name="Diego Ernesto Herrera Malambo" userId="2e36c885-d5ae-492a-8e9c-26fc69fcd962" providerId="ADAL" clId="{968AD807-38F7-4F35-887E-E1470C24F5BD}" dt="2022-06-28T13:14:45.224" v="486" actId="114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2e36c885-d5ae-492a-8e9c-26fc69fcd962" providerId="ADAL" clId="{968AD807-38F7-4F35-887E-E1470C24F5BD}" dt="2022-06-28T13:17:17.328" v="544" actId="20577"/>
          <ac:spMkLst>
            <pc:docMk/>
            <pc:sldMk cId="3781593504" sldId="355"/>
            <ac:spMk id="6" creationId="{CD3435CB-4537-4F1F-A11E-27DE31650A8C}"/>
          </ac:spMkLst>
        </pc:spChg>
        <pc:spChg chg="mod">
          <ac:chgData name="Diego Ernesto Herrera Malambo" userId="2e36c885-d5ae-492a-8e9c-26fc69fcd962" providerId="ADAL" clId="{968AD807-38F7-4F35-887E-E1470C24F5BD}" dt="2022-06-28T13:13:35.750" v="465" actId="14100"/>
          <ac:spMkLst>
            <pc:docMk/>
            <pc:sldMk cId="3781593504" sldId="355"/>
            <ac:spMk id="10" creationId="{0A54CEDB-F13E-F04A-3833-FA5CF3B27B3F}"/>
          </ac:spMkLst>
        </pc:spChg>
        <pc:picChg chg="mod">
          <ac:chgData name="Diego Ernesto Herrera Malambo" userId="2e36c885-d5ae-492a-8e9c-26fc69fcd962" providerId="ADAL" clId="{968AD807-38F7-4F35-887E-E1470C24F5BD}" dt="2022-06-28T13:13:46.340" v="481" actId="1076"/>
          <ac:picMkLst>
            <pc:docMk/>
            <pc:sldMk cId="3781593504" sldId="355"/>
            <ac:picMk id="8" creationId="{F25CD907-AB18-06C9-8ECB-879B4E45D9DF}"/>
          </ac:picMkLst>
        </pc:picChg>
        <pc:picChg chg="mod">
          <ac:chgData name="Diego Ernesto Herrera Malambo" userId="2e36c885-d5ae-492a-8e9c-26fc69fcd962" providerId="ADAL" clId="{968AD807-38F7-4F35-887E-E1470C24F5BD}" dt="2022-06-28T13:13:40.287" v="480" actId="1035"/>
          <ac:picMkLst>
            <pc:docMk/>
            <pc:sldMk cId="3781593504" sldId="355"/>
            <ac:picMk id="1026" creationId="{C276A520-79A7-65CE-2860-5600C8603B14}"/>
          </ac:picMkLst>
        </pc:picChg>
        <pc:picChg chg="mod">
          <ac:chgData name="Diego Ernesto Herrera Malambo" userId="2e36c885-d5ae-492a-8e9c-26fc69fcd962" providerId="ADAL" clId="{968AD807-38F7-4F35-887E-E1470C24F5BD}" dt="2022-06-28T13:13:55.647" v="483" actId="1076"/>
          <ac:picMkLst>
            <pc:docMk/>
            <pc:sldMk cId="3781593504" sldId="355"/>
            <ac:picMk id="1028" creationId="{338E677F-0A48-6823-D6D4-17813CDF3334}"/>
          </ac:picMkLst>
        </pc:picChg>
      </pc:sldChg>
      <pc:sldChg chg="addSp delSp modSp add mod">
        <pc:chgData name="Diego Ernesto Herrera Malambo" userId="2e36c885-d5ae-492a-8e9c-26fc69fcd962" providerId="ADAL" clId="{968AD807-38F7-4F35-887E-E1470C24F5BD}" dt="2022-06-28T14:32:22.187" v="1494" actId="114"/>
        <pc:sldMkLst>
          <pc:docMk/>
          <pc:sldMk cId="1087520170" sldId="356"/>
        </pc:sldMkLst>
        <pc:spChg chg="mod">
          <ac:chgData name="Diego Ernesto Herrera Malambo" userId="2e36c885-d5ae-492a-8e9c-26fc69fcd962" providerId="ADAL" clId="{968AD807-38F7-4F35-887E-E1470C24F5BD}" dt="2022-06-28T14:32:22.187" v="1494" actId="114"/>
          <ac:spMkLst>
            <pc:docMk/>
            <pc:sldMk cId="1087520170" sldId="356"/>
            <ac:spMk id="5" creationId="{C54765C7-57E2-96CA-03AE-65D25C6BAD2A}"/>
          </ac:spMkLst>
        </pc:spChg>
        <pc:spChg chg="mod">
          <ac:chgData name="Diego Ernesto Herrera Malambo" userId="2e36c885-d5ae-492a-8e9c-26fc69fcd962" providerId="ADAL" clId="{968AD807-38F7-4F35-887E-E1470C24F5BD}" dt="2022-06-28T14:32:15.182" v="1492" actId="313"/>
          <ac:spMkLst>
            <pc:docMk/>
            <pc:sldMk cId="1087520170" sldId="356"/>
            <ac:spMk id="6" creationId="{CD3435CB-4537-4F1F-A11E-27DE31650A8C}"/>
          </ac:spMkLst>
        </pc:spChg>
        <pc:spChg chg="del">
          <ac:chgData name="Diego Ernesto Herrera Malambo" userId="2e36c885-d5ae-492a-8e9c-26fc69fcd962" providerId="ADAL" clId="{968AD807-38F7-4F35-887E-E1470C24F5BD}" dt="2022-06-28T13:17:37.333" v="586" actId="478"/>
          <ac:spMkLst>
            <pc:docMk/>
            <pc:sldMk cId="1087520170" sldId="356"/>
            <ac:spMk id="10" creationId="{0A54CEDB-F13E-F04A-3833-FA5CF3B27B3F}"/>
          </ac:spMkLst>
        </pc:spChg>
        <pc:picChg chg="add del mod">
          <ac:chgData name="Diego Ernesto Herrera Malambo" userId="2e36c885-d5ae-492a-8e9c-26fc69fcd962" providerId="ADAL" clId="{968AD807-38F7-4F35-887E-E1470C24F5BD}" dt="2022-06-28T14:15:21.794" v="1010" actId="478"/>
          <ac:picMkLst>
            <pc:docMk/>
            <pc:sldMk cId="1087520170" sldId="356"/>
            <ac:picMk id="7" creationId="{27D6CA7C-5BA8-96FD-5A81-B21AFC359207}"/>
          </ac:picMkLst>
        </pc:picChg>
        <pc:picChg chg="del">
          <ac:chgData name="Diego Ernesto Herrera Malambo" userId="2e36c885-d5ae-492a-8e9c-26fc69fcd962" providerId="ADAL" clId="{968AD807-38F7-4F35-887E-E1470C24F5BD}" dt="2022-06-28T13:17:33.278" v="584" actId="478"/>
          <ac:picMkLst>
            <pc:docMk/>
            <pc:sldMk cId="1087520170" sldId="356"/>
            <ac:picMk id="8" creationId="{F25CD907-AB18-06C9-8ECB-879B4E45D9DF}"/>
          </ac:picMkLst>
        </pc:picChg>
        <pc:picChg chg="add del mod">
          <ac:chgData name="Diego Ernesto Herrera Malambo" userId="2e36c885-d5ae-492a-8e9c-26fc69fcd962" providerId="ADAL" clId="{968AD807-38F7-4F35-887E-E1470C24F5BD}" dt="2022-06-28T13:59:52.714" v="722" actId="478"/>
          <ac:picMkLst>
            <pc:docMk/>
            <pc:sldMk cId="1087520170" sldId="356"/>
            <ac:picMk id="11" creationId="{7AFF918A-8231-B704-6249-B4A89A1B157D}"/>
          </ac:picMkLst>
        </pc:picChg>
        <pc:picChg chg="add mod">
          <ac:chgData name="Diego Ernesto Herrera Malambo" userId="2e36c885-d5ae-492a-8e9c-26fc69fcd962" providerId="ADAL" clId="{968AD807-38F7-4F35-887E-E1470C24F5BD}" dt="2022-06-28T14:32:02.254" v="1489" actId="167"/>
          <ac:picMkLst>
            <pc:docMk/>
            <pc:sldMk cId="1087520170" sldId="356"/>
            <ac:picMk id="12" creationId="{543C7B06-F3A5-2395-9220-53E300740D27}"/>
          </ac:picMkLst>
        </pc:picChg>
        <pc:picChg chg="add mod">
          <ac:chgData name="Diego Ernesto Herrera Malambo" userId="2e36c885-d5ae-492a-8e9c-26fc69fcd962" providerId="ADAL" clId="{968AD807-38F7-4F35-887E-E1470C24F5BD}" dt="2022-06-28T14:32:10.655" v="1491" actId="1076"/>
          <ac:picMkLst>
            <pc:docMk/>
            <pc:sldMk cId="1087520170" sldId="356"/>
            <ac:picMk id="14" creationId="{E929C1CA-DB4E-95D7-C83B-CAE61F3491E1}"/>
          </ac:picMkLst>
        </pc:picChg>
        <pc:picChg chg="del">
          <ac:chgData name="Diego Ernesto Herrera Malambo" userId="2e36c885-d5ae-492a-8e9c-26fc69fcd962" providerId="ADAL" clId="{968AD807-38F7-4F35-887E-E1470C24F5BD}" dt="2022-06-28T13:17:31.844" v="583" actId="478"/>
          <ac:picMkLst>
            <pc:docMk/>
            <pc:sldMk cId="1087520170" sldId="356"/>
            <ac:picMk id="1026" creationId="{C276A520-79A7-65CE-2860-5600C8603B14}"/>
          </ac:picMkLst>
        </pc:picChg>
        <pc:picChg chg="del">
          <ac:chgData name="Diego Ernesto Herrera Malambo" userId="2e36c885-d5ae-492a-8e9c-26fc69fcd962" providerId="ADAL" clId="{968AD807-38F7-4F35-887E-E1470C24F5BD}" dt="2022-06-28T13:17:35.081" v="585" actId="478"/>
          <ac:picMkLst>
            <pc:docMk/>
            <pc:sldMk cId="1087520170" sldId="356"/>
            <ac:picMk id="1028" creationId="{338E677F-0A48-6823-D6D4-17813CDF3334}"/>
          </ac:picMkLst>
        </pc:picChg>
      </pc:sldChg>
    </pc:docChg>
  </pc:docChgLst>
  <pc:docChgLst>
    <pc:chgData name="Diego Ernesto Herrera Malambo" userId="32bf863c-9846-4abb-a289-8e518c426389" providerId="ADAL" clId="{A912C343-BFAF-4077-AEE6-B19DD2AC4427}"/>
    <pc:docChg chg="addSld modSld">
      <pc:chgData name="Diego Ernesto Herrera Malambo" userId="32bf863c-9846-4abb-a289-8e518c426389" providerId="ADAL" clId="{A912C343-BFAF-4077-AEE6-B19DD2AC4427}" dt="2022-06-04T21:12:35.534" v="11" actId="767"/>
      <pc:docMkLst>
        <pc:docMk/>
      </pc:docMkLst>
      <pc:sldChg chg="addSp modSp setBg">
        <pc:chgData name="Diego Ernesto Herrera Malambo" userId="32bf863c-9846-4abb-a289-8e518c426389" providerId="ADAL" clId="{A912C343-BFAF-4077-AEE6-B19DD2AC4427}" dt="2022-06-04T21:07:12.892" v="9" actId="767"/>
        <pc:sldMkLst>
          <pc:docMk/>
          <pc:sldMk cId="3781593504" sldId="355"/>
        </pc:sldMkLst>
        <pc:spChg chg="add mod">
          <ac:chgData name="Diego Ernesto Herrera Malambo" userId="32bf863c-9846-4abb-a289-8e518c426389" providerId="ADAL" clId="{A912C343-BFAF-4077-AEE6-B19DD2AC4427}" dt="2022-06-04T21:01:13.199" v="8" actId="767"/>
          <ac:spMkLst>
            <pc:docMk/>
            <pc:sldMk cId="3781593504" sldId="355"/>
            <ac:spMk id="5" creationId="{C54765C7-57E2-96CA-03AE-65D25C6BAD2A}"/>
          </ac:spMkLst>
        </pc:spChg>
        <pc:spChg chg="add mod">
          <ac:chgData name="Diego Ernesto Herrera Malambo" userId="32bf863c-9846-4abb-a289-8e518c426389" providerId="ADAL" clId="{A912C343-BFAF-4077-AEE6-B19DD2AC4427}" dt="2022-06-04T21:07:12.892" v="9" actId="767"/>
          <ac:spMkLst>
            <pc:docMk/>
            <pc:sldMk cId="3781593504" sldId="355"/>
            <ac:spMk id="8" creationId="{98194EB5-4CC2-134E-A928-463B8004629B}"/>
          </ac:spMkLst>
        </pc:spChg>
        <pc:picChg chg="add mod">
          <ac:chgData name="Diego Ernesto Herrera Malambo" userId="32bf863c-9846-4abb-a289-8e518c426389" providerId="ADAL" clId="{A912C343-BFAF-4077-AEE6-B19DD2AC4427}" dt="2022-06-04T20:37:17.839" v="0"/>
          <ac:picMkLst>
            <pc:docMk/>
            <pc:sldMk cId="3781593504" sldId="355"/>
            <ac:picMk id="3" creationId="{A291D751-9CAC-C815-D151-A1AFE9F814AE}"/>
          </ac:picMkLst>
        </pc:picChg>
      </pc:sldChg>
      <pc:sldChg chg="addSp modSp add setBg">
        <pc:chgData name="Diego Ernesto Herrera Malambo" userId="32bf863c-9846-4abb-a289-8e518c426389" providerId="ADAL" clId="{A912C343-BFAF-4077-AEE6-B19DD2AC4427}" dt="2022-06-04T21:12:35.534" v="11" actId="767"/>
        <pc:sldMkLst>
          <pc:docMk/>
          <pc:sldMk cId="1215670015" sldId="356"/>
        </pc:sldMkLst>
        <pc:spChg chg="add mod">
          <ac:chgData name="Diego Ernesto Herrera Malambo" userId="32bf863c-9846-4abb-a289-8e518c426389" providerId="ADAL" clId="{A912C343-BFAF-4077-AEE6-B19DD2AC4427}" dt="2022-06-04T21:08:00.408" v="10" actId="767"/>
          <ac:spMkLst>
            <pc:docMk/>
            <pc:sldMk cId="1215670015" sldId="356"/>
            <ac:spMk id="7" creationId="{EB648726-B935-91EA-6C07-FC53F7311CFD}"/>
          </ac:spMkLst>
        </pc:spChg>
        <pc:spChg chg="add mod">
          <ac:chgData name="Diego Ernesto Herrera Malambo" userId="32bf863c-9846-4abb-a289-8e518c426389" providerId="ADAL" clId="{A912C343-BFAF-4077-AEE6-B19DD2AC4427}" dt="2022-06-04T21:12:35.534" v="11" actId="767"/>
          <ac:spMkLst>
            <pc:docMk/>
            <pc:sldMk cId="1215670015" sldId="356"/>
            <ac:spMk id="10" creationId="{435643C2-0E51-38DF-F2BF-ADEC4A246F1C}"/>
          </ac:spMkLst>
        </pc:spChg>
        <pc:picChg chg="add mod">
          <ac:chgData name="Diego Ernesto Herrera Malambo" userId="32bf863c-9846-4abb-a289-8e518c426389" providerId="ADAL" clId="{A912C343-BFAF-4077-AEE6-B19DD2AC4427}" dt="2022-06-04T20:37:51.826" v="2"/>
          <ac:picMkLst>
            <pc:docMk/>
            <pc:sldMk cId="1215670015" sldId="356"/>
            <ac:picMk id="5" creationId="{F46A4D53-B78E-0B2E-DC3B-45B563C61ABA}"/>
          </ac:picMkLst>
        </pc:picChg>
      </pc:sldChg>
      <pc:sldChg chg="add setBg">
        <pc:chgData name="Diego Ernesto Herrera Malambo" userId="32bf863c-9846-4abb-a289-8e518c426389" providerId="ADAL" clId="{A912C343-BFAF-4077-AEE6-B19DD2AC4427}" dt="2022-06-04T20:59:05.331" v="3"/>
        <pc:sldMkLst>
          <pc:docMk/>
          <pc:sldMk cId="3368868214" sldId="357"/>
        </pc:sldMkLst>
      </pc:sldChg>
      <pc:sldChg chg="add setBg">
        <pc:chgData name="Diego Ernesto Herrera Malambo" userId="32bf863c-9846-4abb-a289-8e518c426389" providerId="ADAL" clId="{A912C343-BFAF-4077-AEE6-B19DD2AC4427}" dt="2022-06-04T20:59:24.632" v="4"/>
        <pc:sldMkLst>
          <pc:docMk/>
          <pc:sldMk cId="1338791259" sldId="358"/>
        </pc:sldMkLst>
      </pc:sldChg>
    </pc:docChg>
  </pc:docChgLst>
  <pc:docChgLst>
    <pc:chgData name="Diego Ernesto Herrera Malambo" userId="32bf863c-9846-4abb-a289-8e518c426389" providerId="ADAL" clId="{B9131FFB-9A33-47E4-9085-BF604FB614A2}"/>
    <pc:docChg chg="custSel delSld modSld modMainMaster">
      <pc:chgData name="Diego Ernesto Herrera Malambo" userId="32bf863c-9846-4abb-a289-8e518c426389" providerId="ADAL" clId="{B9131FFB-9A33-47E4-9085-BF604FB614A2}" dt="2022-06-28T04:49:49.974" v="370" actId="14100"/>
      <pc:docMkLst>
        <pc:docMk/>
      </pc:docMkLst>
      <pc:sldChg chg="modSp mod">
        <pc:chgData name="Diego Ernesto Herrera Malambo" userId="32bf863c-9846-4abb-a289-8e518c426389" providerId="ADAL" clId="{B9131FFB-9A33-47E4-9085-BF604FB614A2}" dt="2022-06-28T03:42:45.189" v="19" actId="20577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9131FFB-9A33-47E4-9085-BF604FB614A2}" dt="2022-06-28T03:42:45.189" v="19" actId="20577"/>
          <ac:spMkLst>
            <pc:docMk/>
            <pc:sldMk cId="34984149" sldId="266"/>
            <ac:spMk id="2" creationId="{00000000-0000-0000-0000-000000000000}"/>
          </ac:spMkLst>
        </pc:spChg>
      </pc:sldChg>
      <pc:sldChg chg="addSp delSp modSp mod">
        <pc:chgData name="Diego Ernesto Herrera Malambo" userId="32bf863c-9846-4abb-a289-8e518c426389" providerId="ADAL" clId="{B9131FFB-9A33-47E4-9085-BF604FB614A2}" dt="2022-06-28T04:49:49.974" v="370" actId="14100"/>
        <pc:sldMkLst>
          <pc:docMk/>
          <pc:sldMk cId="3781593504" sldId="355"/>
        </pc:sldMkLst>
        <pc:spChg chg="mod">
          <ac:chgData name="Diego Ernesto Herrera Malambo" userId="32bf863c-9846-4abb-a289-8e518c426389" providerId="ADAL" clId="{B9131FFB-9A33-47E4-9085-BF604FB614A2}" dt="2022-06-28T04:04:46.538" v="356" actId="14100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32bf863c-9846-4abb-a289-8e518c426389" providerId="ADAL" clId="{B9131FFB-9A33-47E4-9085-BF604FB614A2}" dt="2022-06-28T03:46:45.526" v="112" actId="122"/>
          <ac:spMkLst>
            <pc:docMk/>
            <pc:sldMk cId="3781593504" sldId="355"/>
            <ac:spMk id="6" creationId="{CD3435CB-4537-4F1F-A11E-27DE31650A8C}"/>
          </ac:spMkLst>
        </pc:spChg>
        <pc:spChg chg="add mod">
          <ac:chgData name="Diego Ernesto Herrera Malambo" userId="32bf863c-9846-4abb-a289-8e518c426389" providerId="ADAL" clId="{B9131FFB-9A33-47E4-9085-BF604FB614A2}" dt="2022-06-28T04:47:44.032" v="367" actId="14100"/>
          <ac:spMkLst>
            <pc:docMk/>
            <pc:sldMk cId="3781593504" sldId="355"/>
            <ac:spMk id="10" creationId="{0A54CEDB-F13E-F04A-3833-FA5CF3B27B3F}"/>
          </ac:spMkLst>
        </pc:spChg>
        <pc:picChg chg="del">
          <ac:chgData name="Diego Ernesto Herrera Malambo" userId="32bf863c-9846-4abb-a289-8e518c426389" providerId="ADAL" clId="{B9131FFB-9A33-47E4-9085-BF604FB614A2}" dt="2022-06-28T03:44:28.115" v="20" actId="478"/>
          <ac:picMkLst>
            <pc:docMk/>
            <pc:sldMk cId="3781593504" sldId="355"/>
            <ac:picMk id="3" creationId="{A291D751-9CAC-C815-D151-A1AFE9F814AE}"/>
          </ac:picMkLst>
        </pc:picChg>
        <pc:picChg chg="del">
          <ac:chgData name="Diego Ernesto Herrera Malambo" userId="32bf863c-9846-4abb-a289-8e518c426389" providerId="ADAL" clId="{B9131FFB-9A33-47E4-9085-BF604FB614A2}" dt="2022-06-28T03:44:30.768" v="21" actId="478"/>
          <ac:picMkLst>
            <pc:docMk/>
            <pc:sldMk cId="3781593504" sldId="355"/>
            <ac:picMk id="7" creationId="{6595E541-0EA3-6C57-DF3C-0E6E3649A549}"/>
          </ac:picMkLst>
        </pc:picChg>
        <pc:picChg chg="add mod">
          <ac:chgData name="Diego Ernesto Herrera Malambo" userId="32bf863c-9846-4abb-a289-8e518c426389" providerId="ADAL" clId="{B9131FFB-9A33-47E4-9085-BF604FB614A2}" dt="2022-06-28T04:20:26.234" v="364" actId="14100"/>
          <ac:picMkLst>
            <pc:docMk/>
            <pc:sldMk cId="3781593504" sldId="355"/>
            <ac:picMk id="8" creationId="{F25CD907-AB18-06C9-8ECB-879B4E45D9DF}"/>
          </ac:picMkLst>
        </pc:picChg>
        <pc:picChg chg="add mod">
          <ac:chgData name="Diego Ernesto Herrera Malambo" userId="32bf863c-9846-4abb-a289-8e518c426389" providerId="ADAL" clId="{B9131FFB-9A33-47E4-9085-BF604FB614A2}" dt="2022-06-28T04:05:08.420" v="360" actId="1076"/>
          <ac:picMkLst>
            <pc:docMk/>
            <pc:sldMk cId="3781593504" sldId="355"/>
            <ac:picMk id="1026" creationId="{C276A520-79A7-65CE-2860-5600C8603B14}"/>
          </ac:picMkLst>
        </pc:picChg>
        <pc:picChg chg="add mod">
          <ac:chgData name="Diego Ernesto Herrera Malambo" userId="32bf863c-9846-4abb-a289-8e518c426389" providerId="ADAL" clId="{B9131FFB-9A33-47E4-9085-BF604FB614A2}" dt="2022-06-28T04:49:49.974" v="370" actId="14100"/>
          <ac:picMkLst>
            <pc:docMk/>
            <pc:sldMk cId="3781593504" sldId="355"/>
            <ac:picMk id="1028" creationId="{338E677F-0A48-6823-D6D4-17813CDF3334}"/>
          </ac:picMkLst>
        </pc:picChg>
      </pc:sldChg>
      <pc:sldChg chg="del">
        <pc:chgData name="Diego Ernesto Herrera Malambo" userId="32bf863c-9846-4abb-a289-8e518c426389" providerId="ADAL" clId="{B9131FFB-9A33-47E4-9085-BF604FB614A2}" dt="2022-06-28T03:44:42.472" v="22" actId="47"/>
        <pc:sldMkLst>
          <pc:docMk/>
          <pc:sldMk cId="1215670015" sldId="356"/>
        </pc:sldMkLst>
      </pc:sldChg>
      <pc:sldMasterChg chg="modSldLayout">
        <pc:chgData name="Diego Ernesto Herrera Malambo" userId="32bf863c-9846-4abb-a289-8e518c426389" providerId="ADAL" clId="{B9131FFB-9A33-47E4-9085-BF604FB614A2}" dt="2022-06-28T03:45:11.802" v="23"/>
        <pc:sldMasterMkLst>
          <pc:docMk/>
          <pc:sldMasterMk cId="3099621412" sldId="2147483709"/>
        </pc:sldMasterMkLst>
        <pc:sldLayoutChg chg="addSp">
          <pc:chgData name="Diego Ernesto Herrera Malambo" userId="32bf863c-9846-4abb-a289-8e518c426389" providerId="ADAL" clId="{B9131FFB-9A33-47E4-9085-BF604FB614A2}" dt="2022-06-28T03:45:11.802" v="23"/>
          <pc:sldLayoutMkLst>
            <pc:docMk/>
            <pc:sldMasterMk cId="3099621412" sldId="2147483709"/>
            <pc:sldLayoutMk cId="3121008031" sldId="2147483710"/>
          </pc:sldLayoutMkLst>
          <pc:picChg chg="add">
            <ac:chgData name="Diego Ernesto Herrera Malambo" userId="32bf863c-9846-4abb-a289-8e518c426389" providerId="ADAL" clId="{B9131FFB-9A33-47E4-9085-BF604FB614A2}" dt="2022-06-28T03:45:11.802" v="23"/>
            <ac:picMkLst>
              <pc:docMk/>
              <pc:sldMasterMk cId="3099621412" sldId="2147483709"/>
              <pc:sldLayoutMk cId="3121008031" sldId="2147483710"/>
              <ac:picMk id="7" creationId="{0BACF49C-E3FE-9A09-AB3F-1873DBC18403}"/>
            </ac:picMkLst>
          </pc:picChg>
          <pc:cxnChg chg="add">
            <ac:chgData name="Diego Ernesto Herrera Malambo" userId="32bf863c-9846-4abb-a289-8e518c426389" providerId="ADAL" clId="{B9131FFB-9A33-47E4-9085-BF604FB614A2}" dt="2022-06-28T03:45:11.802" v="23"/>
            <ac:cxnSpMkLst>
              <pc:docMk/>
              <pc:sldMasterMk cId="3099621412" sldId="2147483709"/>
              <pc:sldLayoutMk cId="3121008031" sldId="2147483710"/>
              <ac:cxnSpMk id="8" creationId="{CFE8B357-2869-A158-3A59-99B7C0C9FD58}"/>
            </ac:cxnSpMkLst>
          </pc:cxnChg>
        </pc:sldLayoutChg>
      </pc:sldMasterChg>
    </pc:docChg>
  </pc:docChgLst>
  <pc:docChgLst>
    <pc:chgData name="Diego Ernesto Herrera Malambo" userId="2e36c885-d5ae-492a-8e9c-26fc69fcd962" providerId="ADAL" clId="{B2DF25B6-881F-46A4-B411-FD6368BFF603}"/>
    <pc:docChg chg="undo custSel modSld">
      <pc:chgData name="Diego Ernesto Herrera Malambo" userId="2e36c885-d5ae-492a-8e9c-26fc69fcd962" providerId="ADAL" clId="{B2DF25B6-881F-46A4-B411-FD6368BFF603}" dt="2022-06-06T16:41:18.982" v="2016" actId="1076"/>
      <pc:docMkLst>
        <pc:docMk/>
      </pc:docMkLst>
      <pc:sldChg chg="addSp delSp modSp mod">
        <pc:chgData name="Diego Ernesto Herrera Malambo" userId="2e36c885-d5ae-492a-8e9c-26fc69fcd962" providerId="ADAL" clId="{B2DF25B6-881F-46A4-B411-FD6368BFF603}" dt="2022-06-06T16:28:05.502" v="883" actId="313"/>
        <pc:sldMkLst>
          <pc:docMk/>
          <pc:sldMk cId="3781593504" sldId="355"/>
        </pc:sldMkLst>
        <pc:spChg chg="mod">
          <ac:chgData name="Diego Ernesto Herrera Malambo" userId="2e36c885-d5ae-492a-8e9c-26fc69fcd962" providerId="ADAL" clId="{B2DF25B6-881F-46A4-B411-FD6368BFF603}" dt="2022-06-06T16:28:05.502" v="883" actId="313"/>
          <ac:spMkLst>
            <pc:docMk/>
            <pc:sldMk cId="3781593504" sldId="355"/>
            <ac:spMk id="5" creationId="{C54765C7-57E2-96CA-03AE-65D25C6BAD2A}"/>
          </ac:spMkLst>
        </pc:spChg>
        <pc:spChg chg="mod">
          <ac:chgData name="Diego Ernesto Herrera Malambo" userId="2e36c885-d5ae-492a-8e9c-26fc69fcd962" providerId="ADAL" clId="{B2DF25B6-881F-46A4-B411-FD6368BFF603}" dt="2022-06-06T16:27:58.571" v="881" actId="14100"/>
          <ac:spMkLst>
            <pc:docMk/>
            <pc:sldMk cId="3781593504" sldId="355"/>
            <ac:spMk id="6" creationId="{CD3435CB-4537-4F1F-A11E-27DE31650A8C}"/>
          </ac:spMkLst>
        </pc:spChg>
        <pc:spChg chg="del">
          <ac:chgData name="Diego Ernesto Herrera Malambo" userId="2e36c885-d5ae-492a-8e9c-26fc69fcd962" providerId="ADAL" clId="{B2DF25B6-881F-46A4-B411-FD6368BFF603}" dt="2022-06-06T16:15:38.416" v="388" actId="478"/>
          <ac:spMkLst>
            <pc:docMk/>
            <pc:sldMk cId="3781593504" sldId="355"/>
            <ac:spMk id="8" creationId="{98194EB5-4CC2-134E-A928-463B8004629B}"/>
          </ac:spMkLst>
        </pc:spChg>
        <pc:picChg chg="mod">
          <ac:chgData name="Diego Ernesto Herrera Malambo" userId="2e36c885-d5ae-492a-8e9c-26fc69fcd962" providerId="ADAL" clId="{B2DF25B6-881F-46A4-B411-FD6368BFF603}" dt="2022-06-06T16:24:56.008" v="426" actId="14100"/>
          <ac:picMkLst>
            <pc:docMk/>
            <pc:sldMk cId="3781593504" sldId="355"/>
            <ac:picMk id="3" creationId="{A291D751-9CAC-C815-D151-A1AFE9F814AE}"/>
          </ac:picMkLst>
        </pc:picChg>
        <pc:picChg chg="add mod">
          <ac:chgData name="Diego Ernesto Herrera Malambo" userId="2e36c885-d5ae-492a-8e9c-26fc69fcd962" providerId="ADAL" clId="{B2DF25B6-881F-46A4-B411-FD6368BFF603}" dt="2022-06-06T16:24:42.556" v="423" actId="1076"/>
          <ac:picMkLst>
            <pc:docMk/>
            <pc:sldMk cId="3781593504" sldId="355"/>
            <ac:picMk id="7" creationId="{6595E541-0EA3-6C57-DF3C-0E6E3649A549}"/>
          </ac:picMkLst>
        </pc:picChg>
      </pc:sldChg>
      <pc:sldChg chg="addSp delSp modSp mod">
        <pc:chgData name="Diego Ernesto Herrera Malambo" userId="2e36c885-d5ae-492a-8e9c-26fc69fcd962" providerId="ADAL" clId="{B2DF25B6-881F-46A4-B411-FD6368BFF603}" dt="2022-06-06T16:41:18.982" v="2016" actId="1076"/>
        <pc:sldMkLst>
          <pc:docMk/>
          <pc:sldMk cId="1215670015" sldId="356"/>
        </pc:sldMkLst>
        <pc:spChg chg="add del mod">
          <ac:chgData name="Diego Ernesto Herrera Malambo" userId="2e36c885-d5ae-492a-8e9c-26fc69fcd962" providerId="ADAL" clId="{B2DF25B6-881F-46A4-B411-FD6368BFF603}" dt="2022-06-06T16:37:33.396" v="1798" actId="478"/>
          <ac:spMkLst>
            <pc:docMk/>
            <pc:sldMk cId="1215670015" sldId="356"/>
            <ac:spMk id="3" creationId="{A894DFB9-DA53-1EA5-F8B3-8BC9CDA8BA3E}"/>
          </ac:spMkLst>
        </pc:spChg>
        <pc:spChg chg="del mod">
          <ac:chgData name="Diego Ernesto Herrera Malambo" userId="2e36c885-d5ae-492a-8e9c-26fc69fcd962" providerId="ADAL" clId="{B2DF25B6-881F-46A4-B411-FD6368BFF603}" dt="2022-06-06T16:37:31.510" v="1797" actId="478"/>
          <ac:spMkLst>
            <pc:docMk/>
            <pc:sldMk cId="1215670015" sldId="356"/>
            <ac:spMk id="6" creationId="{CD3435CB-4537-4F1F-A11E-27DE31650A8C}"/>
          </ac:spMkLst>
        </pc:spChg>
        <pc:spChg chg="mod ord">
          <ac:chgData name="Diego Ernesto Herrera Malambo" userId="2e36c885-d5ae-492a-8e9c-26fc69fcd962" providerId="ADAL" clId="{B2DF25B6-881F-46A4-B411-FD6368BFF603}" dt="2022-06-06T16:41:02.905" v="2012" actId="6549"/>
          <ac:spMkLst>
            <pc:docMk/>
            <pc:sldMk cId="1215670015" sldId="356"/>
            <ac:spMk id="10" creationId="{435643C2-0E51-38DF-F2BF-ADEC4A246F1C}"/>
          </ac:spMkLst>
        </pc:spChg>
        <pc:picChg chg="mod">
          <ac:chgData name="Diego Ernesto Herrera Malambo" userId="2e36c885-d5ae-492a-8e9c-26fc69fcd962" providerId="ADAL" clId="{B2DF25B6-881F-46A4-B411-FD6368BFF603}" dt="2022-06-06T16:41:18.982" v="2016" actId="1076"/>
          <ac:picMkLst>
            <pc:docMk/>
            <pc:sldMk cId="1215670015" sldId="356"/>
            <ac:picMk id="5" creationId="{F46A4D53-B78E-0B2E-DC3B-45B563C61ABA}"/>
          </ac:picMkLst>
        </pc:picChg>
        <pc:picChg chg="mod">
          <ac:chgData name="Diego Ernesto Herrera Malambo" userId="2e36c885-d5ae-492a-8e9c-26fc69fcd962" providerId="ADAL" clId="{B2DF25B6-881F-46A4-B411-FD6368BFF603}" dt="2022-06-06T16:41:07.572" v="2013" actId="1076"/>
          <ac:picMkLst>
            <pc:docMk/>
            <pc:sldMk cId="1215670015" sldId="356"/>
            <ac:picMk id="9" creationId="{AB4C3B2B-8EBE-2DBB-ED3D-E2FC1001D675}"/>
          </ac:picMkLst>
        </pc:picChg>
      </pc:sldChg>
    </pc:docChg>
  </pc:docChgLst>
  <pc:docChgLst>
    <pc:chgData name="Diego Ernesto Herrera Malambo" userId="32bf863c-9846-4abb-a289-8e518c426389" providerId="ADAL" clId="{B2BFF544-183B-4F9C-9073-DA1DD6F7FFEA}"/>
    <pc:docChg chg="undo custSel addSld delSld modSld sldOrd modMainMaster addSection delSection">
      <pc:chgData name="Diego Ernesto Herrera Malambo" userId="32bf863c-9846-4abb-a289-8e518c426389" providerId="ADAL" clId="{B2BFF544-183B-4F9C-9073-DA1DD6F7FFEA}" dt="2022-04-23T19:36:51.029" v="1880"/>
      <pc:docMkLst>
        <pc:docMk/>
      </pc:docMkLst>
      <pc:sldChg chg="del">
        <pc:chgData name="Diego Ernesto Herrera Malambo" userId="32bf863c-9846-4abb-a289-8e518c426389" providerId="ADAL" clId="{B2BFF544-183B-4F9C-9073-DA1DD6F7FFEA}" dt="2022-04-23T18:17:00.227" v="69" actId="47"/>
        <pc:sldMkLst>
          <pc:docMk/>
          <pc:sldMk cId="1927586009" sldId="261"/>
        </pc:sldMkLst>
      </pc:sldChg>
      <pc:sldChg chg="addSp delSp modSp mod setBg">
        <pc:chgData name="Diego Ernesto Herrera Malambo" userId="32bf863c-9846-4abb-a289-8e518c426389" providerId="ADAL" clId="{B2BFF544-183B-4F9C-9073-DA1DD6F7FFEA}" dt="2022-04-23T19:13:24.941" v="472" actId="114"/>
        <pc:sldMkLst>
          <pc:docMk/>
          <pc:sldMk cId="34984149" sldId="266"/>
        </pc:sldMkLst>
        <pc:spChg chg="mod">
          <ac:chgData name="Diego Ernesto Herrera Malambo" userId="32bf863c-9846-4abb-a289-8e518c426389" providerId="ADAL" clId="{B2BFF544-183B-4F9C-9073-DA1DD6F7FFEA}" dt="2022-04-23T19:13:24.941" v="472" actId="114"/>
          <ac:spMkLst>
            <pc:docMk/>
            <pc:sldMk cId="34984149" sldId="266"/>
            <ac:spMk id="2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1:25.443" v="435" actId="207"/>
          <ac:spMkLst>
            <pc:docMk/>
            <pc:sldMk cId="34984149" sldId="266"/>
            <ac:spMk id="3" creationId="{00000000-0000-0000-0000-000000000000}"/>
          </ac:spMkLst>
        </pc:spChg>
        <pc:spChg chg="mod">
          <ac:chgData name="Diego Ernesto Herrera Malambo" userId="32bf863c-9846-4abb-a289-8e518c426389" providerId="ADAL" clId="{B2BFF544-183B-4F9C-9073-DA1DD6F7FFEA}" dt="2022-04-23T19:13:07.486" v="462" actId="113"/>
          <ac:spMkLst>
            <pc:docMk/>
            <pc:sldMk cId="34984149" sldId="266"/>
            <ac:spMk id="5" creationId="{709F8FFD-136A-8741-B246-B311493B0523}"/>
          </ac:spMkLst>
        </pc:spChg>
        <pc:spChg chg="add del">
          <ac:chgData name="Diego Ernesto Herrera Malambo" userId="32bf863c-9846-4abb-a289-8e518c426389" providerId="ADAL" clId="{B2BFF544-183B-4F9C-9073-DA1DD6F7FFEA}" dt="2022-04-23T19:10:00.271" v="393" actId="26606"/>
          <ac:spMkLst>
            <pc:docMk/>
            <pc:sldMk cId="34984149" sldId="266"/>
            <ac:spMk id="10" creationId="{4C608BEB-860E-4094-8511-78603564A75E}"/>
          </ac:spMkLst>
        </pc:spChg>
        <pc:cxnChg chg="add del">
          <ac:chgData name="Diego Ernesto Herrera Malambo" userId="32bf863c-9846-4abb-a289-8e518c426389" providerId="ADAL" clId="{B2BFF544-183B-4F9C-9073-DA1DD6F7FFEA}" dt="2022-04-23T19:10:00.271" v="393" actId="26606"/>
          <ac:cxnSpMkLst>
            <pc:docMk/>
            <pc:sldMk cId="34984149" sldId="266"/>
            <ac:cxnSpMk id="12" creationId="{1F16A8D4-FE87-4604-88B2-394B5D1EB437}"/>
          </ac:cxnSpMkLst>
        </pc:cxnChg>
      </pc:sldChg>
      <pc:sldChg chg="addSp delSp modSp del mod setBg modClrScheme chgLayout">
        <pc:chgData name="Diego Ernesto Herrera Malambo" userId="32bf863c-9846-4abb-a289-8e518c426389" providerId="ADAL" clId="{B2BFF544-183B-4F9C-9073-DA1DD6F7FFEA}" dt="2022-04-23T18:59:13.781" v="289" actId="47"/>
        <pc:sldMkLst>
          <pc:docMk/>
          <pc:sldMk cId="72153471" sldId="351"/>
        </pc:sldMkLst>
        <pc:spChg chg="del mod">
          <ac:chgData name="Diego Ernesto Herrera Malambo" userId="32bf863c-9846-4abb-a289-8e518c426389" providerId="ADAL" clId="{B2BFF544-183B-4F9C-9073-DA1DD6F7FFEA}" dt="2022-04-23T18:17:05.217" v="71" actId="478"/>
          <ac:spMkLst>
            <pc:docMk/>
            <pc:sldMk cId="72153471" sldId="351"/>
            <ac:spMk id="2" creationId="{CA8DEA86-966B-43DF-97B9-AAFA7D5FDB7E}"/>
          </ac:spMkLst>
        </pc:spChg>
        <pc:spChg chg="add mod ord">
          <ac:chgData name="Diego Ernesto Herrera Malambo" userId="32bf863c-9846-4abb-a289-8e518c426389" providerId="ADAL" clId="{B2BFF544-183B-4F9C-9073-DA1DD6F7FFEA}" dt="2022-04-23T18:53:41.237" v="231" actId="16037"/>
          <ac:spMkLst>
            <pc:docMk/>
            <pc:sldMk cId="72153471" sldId="351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8:30:34.736" v="219" actId="700"/>
          <ac:spMkLst>
            <pc:docMk/>
            <pc:sldMk cId="72153471" sldId="351"/>
            <ac:spMk id="9" creationId="{EABB41AB-56EC-4A27-9F94-1ADA89449D41}"/>
          </ac:spMkLst>
        </pc:spChg>
        <pc:spChg chg="add del mod ord">
          <ac:chgData name="Diego Ernesto Herrera Malambo" userId="32bf863c-9846-4abb-a289-8e518c426389" providerId="ADAL" clId="{B2BFF544-183B-4F9C-9073-DA1DD6F7FFEA}" dt="2022-04-23T18:52:15.965" v="222" actId="22"/>
          <ac:spMkLst>
            <pc:docMk/>
            <pc:sldMk cId="72153471" sldId="351"/>
            <ac:spMk id="10" creationId="{EB99F7B1-4514-466D-895F-E0CAFC031821}"/>
          </ac:spMkLst>
        </pc:spChg>
        <pc:spChg chg="add mod or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72153471" sldId="351"/>
            <ac:spMk id="11" creationId="{57D5FBDE-81AB-44C5-ACC5-B9ED1C35CC56}"/>
          </ac:spMkLst>
        </pc:spChg>
        <pc:graphicFrameChg chg="del">
          <ac:chgData name="Diego Ernesto Herrera Malambo" userId="32bf863c-9846-4abb-a289-8e518c426389" providerId="ADAL" clId="{B2BFF544-183B-4F9C-9073-DA1DD6F7FFEA}" dt="2022-04-23T18:17:09.683" v="72" actId="478"/>
          <ac:graphicFrameMkLst>
            <pc:docMk/>
            <pc:sldMk cId="72153471" sldId="351"/>
            <ac:graphicFrameMk id="5" creationId="{C2637CB4-A94D-4BD1-AAA3-C7FC425C37F2}"/>
          </ac:graphicFrameMkLst>
        </pc:graphicFrameChg>
        <pc:graphicFrameChg chg="del">
          <ac:chgData name="Diego Ernesto Herrera Malambo" userId="32bf863c-9846-4abb-a289-8e518c426389" providerId="ADAL" clId="{B2BFF544-183B-4F9C-9073-DA1DD6F7FFEA}" dt="2022-04-23T18:17:30.634" v="74" actId="478"/>
          <ac:graphicFrameMkLst>
            <pc:docMk/>
            <pc:sldMk cId="72153471" sldId="351"/>
            <ac:graphicFrameMk id="7" creationId="{0824A6AD-F99D-4089-A048-59DFABF6EEB2}"/>
          </ac:graphicFrameMkLst>
        </pc:graphicFrameChg>
        <pc:picChg chg="add mod ord">
          <ac:chgData name="Diego Ernesto Herrera Malambo" userId="32bf863c-9846-4abb-a289-8e518c426389" providerId="ADAL" clId="{B2BFF544-183B-4F9C-9073-DA1DD6F7FFEA}" dt="2022-04-23T18:53:31.819" v="230"/>
          <ac:picMkLst>
            <pc:docMk/>
            <pc:sldMk cId="72153471" sldId="351"/>
            <ac:picMk id="13" creationId="{F1AF24E3-D153-4283-8B85-5FD132BCDD93}"/>
          </ac:picMkLst>
        </pc:picChg>
      </pc:sldChg>
      <pc:sldChg chg="addSp delSp modSp add mod setBg">
        <pc:chgData name="Diego Ernesto Herrera Malambo" userId="32bf863c-9846-4abb-a289-8e518c426389" providerId="ADAL" clId="{B2BFF544-183B-4F9C-9073-DA1DD6F7FFEA}" dt="2022-04-23T19:35:07.064" v="1836" actId="14100"/>
        <pc:sldMkLst>
          <pc:docMk/>
          <pc:sldMk cId="479039688" sldId="352"/>
        </pc:sldMkLst>
        <pc:spChg chg="add del mod ord">
          <ac:chgData name="Diego Ernesto Herrera Malambo" userId="32bf863c-9846-4abb-a289-8e518c426389" providerId="ADAL" clId="{B2BFF544-183B-4F9C-9073-DA1DD6F7FFEA}" dt="2022-04-23T18:56:19.816" v="258" actId="478"/>
          <ac:spMkLst>
            <pc:docMk/>
            <pc:sldMk cId="479039688" sldId="352"/>
            <ac:spMk id="2" creationId="{E56E7C0E-A44E-4308-9DB3-BE79BB66E491}"/>
          </ac:spMkLst>
        </pc:spChg>
        <pc:spChg chg="add del mod">
          <ac:chgData name="Diego Ernesto Herrera Malambo" userId="32bf863c-9846-4abb-a289-8e518c426389" providerId="ADAL" clId="{B2BFF544-183B-4F9C-9073-DA1DD6F7FFEA}" dt="2022-04-23T18:59:00.915" v="286" actId="478"/>
          <ac:spMkLst>
            <pc:docMk/>
            <pc:sldMk cId="479039688" sldId="352"/>
            <ac:spMk id="3" creationId="{478F9977-CF95-4B3E-B2A1-E9E93A805468}"/>
          </ac:spMkLst>
        </pc:spChg>
        <pc:spChg chg="mod">
          <ac:chgData name="Diego Ernesto Herrera Malambo" userId="32bf863c-9846-4abb-a289-8e518c426389" providerId="ADAL" clId="{B2BFF544-183B-4F9C-9073-DA1DD6F7FFEA}" dt="2022-04-23T19:35:07.064" v="1836" actId="14100"/>
          <ac:spMkLst>
            <pc:docMk/>
            <pc:sldMk cId="479039688" sldId="352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8:54:19.552" v="237"/>
          <ac:spMkLst>
            <pc:docMk/>
            <pc:sldMk cId="479039688" sldId="352"/>
            <ac:spMk id="9" creationId="{EABB41AB-56EC-4A27-9F94-1ADA89449D41}"/>
          </ac:spMkLst>
        </pc:spChg>
        <pc:spChg chg="add mod">
          <ac:chgData name="Diego Ernesto Herrera Malambo" userId="32bf863c-9846-4abb-a289-8e518c426389" providerId="ADAL" clId="{B2BFF544-183B-4F9C-9073-DA1DD6F7FFEA}" dt="2022-04-23T19:34:53.766" v="1835" actId="1076"/>
          <ac:spMkLst>
            <pc:docMk/>
            <pc:sldMk cId="479039688" sldId="352"/>
            <ac:spMk id="10" creationId="{E8CEDF36-0844-4146-99B4-E65D5F1E334B}"/>
          </ac:spMkLst>
        </pc:spChg>
        <pc:picChg chg="mod">
          <ac:chgData name="Diego Ernesto Herrera Malambo" userId="32bf863c-9846-4abb-a289-8e518c426389" providerId="ADAL" clId="{B2BFF544-183B-4F9C-9073-DA1DD6F7FFEA}" dt="2022-04-23T18:59:03.580" v="287" actId="1076"/>
          <ac:picMkLst>
            <pc:docMk/>
            <pc:sldMk cId="479039688" sldId="352"/>
            <ac:picMk id="4" creationId="{62D7FF42-DADD-4B5A-A1B7-2AEE10B278CF}"/>
          </ac:picMkLst>
        </pc:picChg>
        <pc:picChg chg="add del mod">
          <ac:chgData name="Diego Ernesto Herrera Malambo" userId="32bf863c-9846-4abb-a289-8e518c426389" providerId="ADAL" clId="{B2BFF544-183B-4F9C-9073-DA1DD6F7FFEA}" dt="2022-04-23T18:53:57.089" v="233"/>
          <ac:picMkLst>
            <pc:docMk/>
            <pc:sldMk cId="479039688" sldId="352"/>
            <ac:picMk id="5" creationId="{A371BA93-57C5-49BA-98F3-ACEF708AD1CF}"/>
          </ac:picMkLst>
        </pc:picChg>
        <pc:picChg chg="add del mod">
          <ac:chgData name="Diego Ernesto Herrera Malambo" userId="32bf863c-9846-4abb-a289-8e518c426389" providerId="ADAL" clId="{B2BFF544-183B-4F9C-9073-DA1DD6F7FFEA}" dt="2022-04-23T18:54:15.833" v="236"/>
          <ac:picMkLst>
            <pc:docMk/>
            <pc:sldMk cId="479039688" sldId="352"/>
            <ac:picMk id="7" creationId="{AA7F1C93-1982-41D4-87D7-B6FA5D5E154B}"/>
          </ac:picMkLst>
        </pc:picChg>
        <pc:picChg chg="add mod">
          <ac:chgData name="Diego Ernesto Herrera Malambo" userId="32bf863c-9846-4abb-a289-8e518c426389" providerId="ADAL" clId="{B2BFF544-183B-4F9C-9073-DA1DD6F7FFEA}" dt="2022-04-23T18:59:32.582" v="326" actId="1076"/>
          <ac:picMkLst>
            <pc:docMk/>
            <pc:sldMk cId="479039688" sldId="352"/>
            <ac:picMk id="8" creationId="{638BB774-58D9-42FB-921A-C08704E45B38}"/>
          </ac:picMkLst>
        </pc:picChg>
        <pc:picChg chg="add mod">
          <ac:chgData name="Diego Ernesto Herrera Malambo" userId="32bf863c-9846-4abb-a289-8e518c426389" providerId="ADAL" clId="{B2BFF544-183B-4F9C-9073-DA1DD6F7FFEA}" dt="2022-04-23T19:34:49.627" v="1834" actId="14100"/>
          <ac:picMkLst>
            <pc:docMk/>
            <pc:sldMk cId="479039688" sldId="352"/>
            <ac:picMk id="11" creationId="{E9EFB5CD-9924-441E-B609-6900D2172F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473720574" sldId="352"/>
        </pc:sldMkLst>
      </pc:sldChg>
      <pc:sldChg chg="addSp delSp modSp add del mod">
        <pc:chgData name="Diego Ernesto Herrera Malambo" userId="32bf863c-9846-4abb-a289-8e518c426389" providerId="ADAL" clId="{B2BFF544-183B-4F9C-9073-DA1DD6F7FFEA}" dt="2022-04-23T19:31:16.119" v="1615" actId="2696"/>
        <pc:sldMkLst>
          <pc:docMk/>
          <pc:sldMk cId="1574134614" sldId="353"/>
        </pc:sldMkLst>
        <pc:spChg chg="mod">
          <ac:chgData name="Diego Ernesto Herrera Malambo" userId="32bf863c-9846-4abb-a289-8e518c426389" providerId="ADAL" clId="{B2BFF544-183B-4F9C-9073-DA1DD6F7FFEA}" dt="2022-04-23T18:53:31.819" v="230"/>
          <ac:spMkLst>
            <pc:docMk/>
            <pc:sldMk cId="1574134614" sldId="353"/>
            <ac:spMk id="6" creationId="{CD3435CB-4537-4F1F-A11E-27DE31650A8C}"/>
          </ac:spMkLst>
        </pc:spChg>
        <pc:spChg chg="mod">
          <ac:chgData name="Diego Ernesto Herrera Malambo" userId="32bf863c-9846-4abb-a289-8e518c426389" providerId="ADAL" clId="{B2BFF544-183B-4F9C-9073-DA1DD6F7FFEA}" dt="2022-04-23T19:25:43.992" v="1494" actId="20577"/>
          <ac:spMkLst>
            <pc:docMk/>
            <pc:sldMk cId="1574134614" sldId="353"/>
            <ac:spMk id="9" creationId="{EABB41AB-56EC-4A27-9F94-1ADA89449D41}"/>
          </ac:spMkLst>
        </pc:spChg>
        <pc:picChg chg="add">
          <ac:chgData name="Diego Ernesto Herrera Malambo" userId="32bf863c-9846-4abb-a289-8e518c426389" providerId="ADAL" clId="{B2BFF544-183B-4F9C-9073-DA1DD6F7FFEA}" dt="2022-04-23T19:26:50.753" v="1495" actId="22"/>
          <ac:picMkLst>
            <pc:docMk/>
            <pc:sldMk cId="1574134614" sldId="353"/>
            <ac:picMk id="3" creationId="{FA0D92EB-DCF4-49B0-A561-DE42FD5CA932}"/>
          </ac:picMkLst>
        </pc:picChg>
        <pc:picChg chg="del">
          <ac:chgData name="Diego Ernesto Herrera Malambo" userId="32bf863c-9846-4abb-a289-8e518c426389" providerId="ADAL" clId="{B2BFF544-183B-4F9C-9073-DA1DD6F7FFEA}" dt="2022-04-23T19:27:17.329" v="1496" actId="478"/>
          <ac:picMkLst>
            <pc:docMk/>
            <pc:sldMk cId="1574134614" sldId="353"/>
            <ac:picMk id="4" creationId="{62D7FF42-DADD-4B5A-A1B7-2AEE10B278C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1970462272" sldId="353"/>
        </pc:sldMkLst>
      </pc:sldChg>
      <pc:sldChg chg="addSp delSp modSp add mod modClrScheme chgLayout">
        <pc:chgData name="Diego Ernesto Herrera Malambo" userId="32bf863c-9846-4abb-a289-8e518c426389" providerId="ADAL" clId="{B2BFF544-183B-4F9C-9073-DA1DD6F7FFEA}" dt="2022-04-23T19:34:28.124" v="1832" actId="113"/>
        <pc:sldMkLst>
          <pc:docMk/>
          <pc:sldMk cId="760560541" sldId="354"/>
        </pc:sldMkLst>
        <pc:spChg chg="add del mod ord">
          <ac:chgData name="Diego Ernesto Herrera Malambo" userId="32bf863c-9846-4abb-a289-8e518c426389" providerId="ADAL" clId="{B2BFF544-183B-4F9C-9073-DA1DD6F7FFEA}" dt="2022-04-23T19:06:02.239" v="334" actId="700"/>
          <ac:spMkLst>
            <pc:docMk/>
            <pc:sldMk cId="760560541" sldId="354"/>
            <ac:spMk id="3" creationId="{B9394870-1AAD-4F5C-B033-DE9A36CD7FD7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08.418" v="335" actId="22"/>
          <ac:spMkLst>
            <pc:docMk/>
            <pc:sldMk cId="760560541" sldId="354"/>
            <ac:spMk id="5" creationId="{3A9DBDC0-71AC-488A-91A6-876B26B4462C}"/>
          </ac:spMkLst>
        </pc:spChg>
        <pc:spChg chg="mod ord">
          <ac:chgData name="Diego Ernesto Herrera Malambo" userId="32bf863c-9846-4abb-a289-8e518c426389" providerId="ADAL" clId="{B2BFF544-183B-4F9C-9073-DA1DD6F7FFEA}" dt="2022-04-23T19:34:28.124" v="1832" actId="113"/>
          <ac:spMkLst>
            <pc:docMk/>
            <pc:sldMk cId="760560541" sldId="354"/>
            <ac:spMk id="6" creationId="{CD3435CB-4537-4F1F-A11E-27DE31650A8C}"/>
          </ac:spMkLst>
        </pc:spChg>
        <pc:spChg chg="add del mod ord">
          <ac:chgData name="Diego Ernesto Herrera Malambo" userId="32bf863c-9846-4abb-a289-8e518c426389" providerId="ADAL" clId="{B2BFF544-183B-4F9C-9073-DA1DD6F7FFEA}" dt="2022-04-23T19:06:43.595" v="336" actId="22"/>
          <ac:spMkLst>
            <pc:docMk/>
            <pc:sldMk cId="760560541" sldId="354"/>
            <ac:spMk id="7" creationId="{502BEEE4-2DAB-4047-B8B6-4AC4848C6D03}"/>
          </ac:spMkLst>
        </pc:spChg>
        <pc:spChg chg="add del mod">
          <ac:chgData name="Diego Ernesto Herrera Malambo" userId="32bf863c-9846-4abb-a289-8e518c426389" providerId="ADAL" clId="{B2BFF544-183B-4F9C-9073-DA1DD6F7FFEA}" dt="2022-04-23T19:17:37.298" v="510"/>
          <ac:spMkLst>
            <pc:docMk/>
            <pc:sldMk cId="760560541" sldId="354"/>
            <ac:spMk id="15" creationId="{BB54DDED-044D-4EFE-954D-F37E80AAC2E7}"/>
          </ac:spMkLst>
        </pc:spChg>
        <pc:spChg chg="add mod">
          <ac:chgData name="Diego Ernesto Herrera Malambo" userId="32bf863c-9846-4abb-a289-8e518c426389" providerId="ADAL" clId="{B2BFF544-183B-4F9C-9073-DA1DD6F7FFEA}" dt="2022-04-23T19:22:35.439" v="1131" actId="123"/>
          <ac:spMkLst>
            <pc:docMk/>
            <pc:sldMk cId="760560541" sldId="354"/>
            <ac:spMk id="17" creationId="{16808ABE-8E1F-44F7-99CC-0CE0BF605B25}"/>
          </ac:spMkLst>
        </pc:spChg>
        <pc:spChg chg="add mod">
          <ac:chgData name="Diego Ernesto Herrera Malambo" userId="32bf863c-9846-4abb-a289-8e518c426389" providerId="ADAL" clId="{B2BFF544-183B-4F9C-9073-DA1DD6F7FFEA}" dt="2022-04-23T19:24:31.210" v="1316" actId="20577"/>
          <ac:spMkLst>
            <pc:docMk/>
            <pc:sldMk cId="760560541" sldId="354"/>
            <ac:spMk id="18" creationId="{55FB55E8-87B5-44A1-AB75-20C72299EC29}"/>
          </ac:spMkLst>
        </pc:spChg>
        <pc:picChg chg="del">
          <ac:chgData name="Diego Ernesto Herrera Malambo" userId="32bf863c-9846-4abb-a289-8e518c426389" providerId="ADAL" clId="{B2BFF544-183B-4F9C-9073-DA1DD6F7FFEA}" dt="2022-04-23T19:05:20.665" v="327" actId="478"/>
          <ac:picMkLst>
            <pc:docMk/>
            <pc:sldMk cId="760560541" sldId="354"/>
            <ac:picMk id="8" creationId="{638BB774-58D9-42FB-921A-C08704E45B38}"/>
          </ac:picMkLst>
        </pc:picChg>
        <pc:picChg chg="add mod ord">
          <ac:chgData name="Diego Ernesto Herrera Malambo" userId="32bf863c-9846-4abb-a289-8e518c426389" providerId="ADAL" clId="{B2BFF544-183B-4F9C-9073-DA1DD6F7FFEA}" dt="2022-04-23T19:20:11.762" v="656" actId="1076"/>
          <ac:picMkLst>
            <pc:docMk/>
            <pc:sldMk cId="760560541" sldId="354"/>
            <ac:picMk id="10" creationId="{4772EA30-4A74-47BA-AE54-87C408E72AF9}"/>
          </ac:picMkLst>
        </pc:picChg>
        <pc:picChg chg="add del mod ord modCrop">
          <ac:chgData name="Diego Ernesto Herrera Malambo" userId="32bf863c-9846-4abb-a289-8e518c426389" providerId="ADAL" clId="{B2BFF544-183B-4F9C-9073-DA1DD6F7FFEA}" dt="2022-04-23T19:20:01.541" v="654" actId="478"/>
          <ac:picMkLst>
            <pc:docMk/>
            <pc:sldMk cId="760560541" sldId="354"/>
            <ac:picMk id="12" creationId="{32F04F16-DF9E-4D7D-94B8-AE0BCFEBDDAF}"/>
          </ac:picMkLst>
        </pc:picChg>
        <pc:picChg chg="add mod">
          <ac:chgData name="Diego Ernesto Herrera Malambo" userId="32bf863c-9846-4abb-a289-8e518c426389" providerId="ADAL" clId="{B2BFF544-183B-4F9C-9073-DA1DD6F7FFEA}" dt="2022-04-23T19:22:32.445" v="1130" actId="1076"/>
          <ac:picMkLst>
            <pc:docMk/>
            <pc:sldMk cId="760560541" sldId="354"/>
            <ac:picMk id="14" creationId="{154D8FCE-C182-4987-93E2-254AA6FCD31F}"/>
          </ac:picMkLst>
        </pc:picChg>
      </pc:sldChg>
      <pc:sldChg chg="del">
        <pc:chgData name="Diego Ernesto Herrera Malambo" userId="32bf863c-9846-4abb-a289-8e518c426389" providerId="ADAL" clId="{B2BFF544-183B-4F9C-9073-DA1DD6F7FFEA}" dt="2022-04-23T18:17:34.646" v="75" actId="47"/>
        <pc:sldMkLst>
          <pc:docMk/>
          <pc:sldMk cId="2592765590" sldId="354"/>
        </pc:sldMkLst>
      </pc:sldChg>
      <pc:sldChg chg="addSp delSp modSp add mod ord setBg">
        <pc:chgData name="Diego Ernesto Herrera Malambo" userId="32bf863c-9846-4abb-a289-8e518c426389" providerId="ADAL" clId="{B2BFF544-183B-4F9C-9073-DA1DD6F7FFEA}" dt="2022-04-23T19:36:51.029" v="1880"/>
        <pc:sldMkLst>
          <pc:docMk/>
          <pc:sldMk cId="3781593504" sldId="355"/>
        </pc:sldMkLst>
        <pc:spChg chg="add del mod">
          <ac:chgData name="Diego Ernesto Herrera Malambo" userId="32bf863c-9846-4abb-a289-8e518c426389" providerId="ADAL" clId="{B2BFF544-183B-4F9C-9073-DA1DD6F7FFEA}" dt="2022-04-23T19:27:40.499" v="1503" actId="478"/>
          <ac:spMkLst>
            <pc:docMk/>
            <pc:sldMk cId="3781593504" sldId="355"/>
            <ac:spMk id="3" creationId="{FD9F8249-6280-422B-9907-8939B52466F0}"/>
          </ac:spMkLst>
        </pc:spChg>
        <pc:spChg chg="mod">
          <ac:chgData name="Diego Ernesto Herrera Malambo" userId="32bf863c-9846-4abb-a289-8e518c426389" providerId="ADAL" clId="{B2BFF544-183B-4F9C-9073-DA1DD6F7FFEA}" dt="2022-04-23T19:36:20.936" v="1862" actId="113"/>
          <ac:spMkLst>
            <pc:docMk/>
            <pc:sldMk cId="3781593504" sldId="355"/>
            <ac:spMk id="6" creationId="{CD3435CB-4537-4F1F-A11E-27DE31650A8C}"/>
          </ac:spMkLst>
        </pc:spChg>
        <pc:spChg chg="add del mod">
          <ac:chgData name="Diego Ernesto Herrera Malambo" userId="32bf863c-9846-4abb-a289-8e518c426389" providerId="ADAL" clId="{B2BFF544-183B-4F9C-9073-DA1DD6F7FFEA}" dt="2022-04-23T19:29:17.921" v="1513"/>
          <ac:spMkLst>
            <pc:docMk/>
            <pc:sldMk cId="3781593504" sldId="355"/>
            <ac:spMk id="10" creationId="{E8CEDF36-0844-4146-99B4-E65D5F1E334B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4" creationId="{FB0D7995-600E-48F1-B9C7-8AD8F60788C9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5" creationId="{90DC584A-F603-43A9-AC88-BCEA94652C01}"/>
          </ac:spMkLst>
        </pc:spChg>
        <pc:spChg chg="add mod">
          <ac:chgData name="Diego Ernesto Herrera Malambo" userId="32bf863c-9846-4abb-a289-8e518c426389" providerId="ADAL" clId="{B2BFF544-183B-4F9C-9073-DA1DD6F7FFEA}" dt="2022-04-23T19:36:31.393" v="1879" actId="1036"/>
          <ac:spMkLst>
            <pc:docMk/>
            <pc:sldMk cId="3781593504" sldId="355"/>
            <ac:spMk id="16" creationId="{6F5C1724-256E-490B-96C8-21AAE39B2735}"/>
          </ac:spMkLst>
        </pc:sp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7" creationId="{4A310C34-59E4-4941-B93A-0BEE8D28FED4}"/>
          </ac:picMkLst>
        </pc:picChg>
        <pc:picChg chg="del">
          <ac:chgData name="Diego Ernesto Herrera Malambo" userId="32bf863c-9846-4abb-a289-8e518c426389" providerId="ADAL" clId="{B2BFF544-183B-4F9C-9073-DA1DD6F7FFEA}" dt="2022-04-23T19:27:31.420" v="1501" actId="478"/>
          <ac:picMkLst>
            <pc:docMk/>
            <pc:sldMk cId="3781593504" sldId="355"/>
            <ac:picMk id="8" creationId="{638BB774-58D9-42FB-921A-C08704E45B38}"/>
          </ac:picMkLst>
        </pc:picChg>
        <pc:picChg chg="del">
          <ac:chgData name="Diego Ernesto Herrera Malambo" userId="32bf863c-9846-4abb-a289-8e518c426389" providerId="ADAL" clId="{B2BFF544-183B-4F9C-9073-DA1DD6F7FFEA}" dt="2022-04-23T19:27:37.393" v="1502" actId="478"/>
          <ac:picMkLst>
            <pc:docMk/>
            <pc:sldMk cId="3781593504" sldId="355"/>
            <ac:picMk id="11" creationId="{E9EFB5CD-9924-441E-B609-6900D2172FCF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2" creationId="{B0BC6250-C99B-4B0E-AAD0-2196B4C45F95}"/>
          </ac:picMkLst>
        </pc:picChg>
        <pc:picChg chg="add mod">
          <ac:chgData name="Diego Ernesto Herrera Malambo" userId="32bf863c-9846-4abb-a289-8e518c426389" providerId="ADAL" clId="{B2BFF544-183B-4F9C-9073-DA1DD6F7FFEA}" dt="2022-04-23T19:36:31.393" v="1879" actId="1036"/>
          <ac:picMkLst>
            <pc:docMk/>
            <pc:sldMk cId="3781593504" sldId="355"/>
            <ac:picMk id="13" creationId="{47592068-9415-41A8-BB9E-F42B6C2ED560}"/>
          </ac:picMkLst>
        </pc:picChg>
      </pc:sldChg>
      <pc:sldChg chg="modSp new del mod">
        <pc:chgData name="Diego Ernesto Herrera Malambo" userId="32bf863c-9846-4abb-a289-8e518c426389" providerId="ADAL" clId="{B2BFF544-183B-4F9C-9073-DA1DD6F7FFEA}" dt="2022-04-23T19:05:31.891" v="331" actId="680"/>
        <pc:sldMkLst>
          <pc:docMk/>
          <pc:sldMk cId="3893167424" sldId="355"/>
        </pc:sldMkLst>
        <pc:spChg chg="mod">
          <ac:chgData name="Diego Ernesto Herrera Malambo" userId="32bf863c-9846-4abb-a289-8e518c426389" providerId="ADAL" clId="{B2BFF544-183B-4F9C-9073-DA1DD6F7FFEA}" dt="2022-04-23T19:05:30.800" v="330"/>
          <ac:spMkLst>
            <pc:docMk/>
            <pc:sldMk cId="3893167424" sldId="355"/>
            <ac:spMk id="3" creationId="{1915A059-7F4B-4DAD-8B0B-1BD5730A24D4}"/>
          </ac:spMkLst>
        </pc:spChg>
      </pc:sldChg>
      <pc:sldMasterChg chg="delSldLayout">
        <pc:chgData name="Diego Ernesto Herrera Malambo" userId="32bf863c-9846-4abb-a289-8e518c426389" providerId="ADAL" clId="{B2BFF544-183B-4F9C-9073-DA1DD6F7FFEA}" dt="2022-04-23T18:17:00.227" v="69" actId="47"/>
        <pc:sldMasterMkLst>
          <pc:docMk/>
          <pc:sldMasterMk cId="409364667" sldId="2147483648"/>
        </pc:sldMasterMkLst>
        <pc:sldLayoutChg chg="del">
          <pc:chgData name="Diego Ernesto Herrera Malambo" userId="32bf863c-9846-4abb-a289-8e518c426389" providerId="ADAL" clId="{B2BFF544-183B-4F9C-9073-DA1DD6F7FFEA}" dt="2022-04-23T18:17:00.227" v="69" actId="47"/>
          <pc:sldLayoutMkLst>
            <pc:docMk/>
            <pc:sldMasterMk cId="409364667" sldId="2147483648"/>
            <pc:sldLayoutMk cId="770844200" sldId="2147483661"/>
          </pc:sldLayoutMkLst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5.662" v="226"/>
        <pc:sldMasterMkLst>
          <pc:docMk/>
          <pc:sldMasterMk cId="1008646028" sldId="2147483661"/>
        </pc:sldMasterMkLst>
        <pc:sldLayoutChg chg="addSp">
          <pc:chgData name="Diego Ernesto Herrera Malambo" userId="32bf863c-9846-4abb-a289-8e518c426389" providerId="ADAL" clId="{B2BFF544-183B-4F9C-9073-DA1DD6F7FFEA}" dt="2022-04-23T18:53:15.662" v="226"/>
          <pc:sldLayoutMkLst>
            <pc:docMk/>
            <pc:sldMasterMk cId="1008646028" sldId="2147483661"/>
            <pc:sldLayoutMk cId="28856656" sldId="2147483662"/>
          </pc:sldLayoutMkLst>
          <pc:picChg chg="add">
            <ac:chgData name="Diego Ernesto Herrera Malambo" userId="32bf863c-9846-4abb-a289-8e518c426389" providerId="ADAL" clId="{B2BFF544-183B-4F9C-9073-DA1DD6F7FFEA}" dt="2022-04-23T18:53:15.662" v="226"/>
            <ac:picMkLst>
              <pc:docMk/>
              <pc:sldMasterMk cId="1008646028" sldId="2147483661"/>
              <pc:sldLayoutMk cId="28856656" sldId="2147483662"/>
              <ac:picMk id="7" creationId="{C7B2C774-7824-4C14-B3B6-6C2269F5C328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5.662" v="226"/>
            <ac:cxnSpMkLst>
              <pc:docMk/>
              <pc:sldMasterMk cId="1008646028" sldId="2147483661"/>
              <pc:sldLayoutMk cId="28856656" sldId="2147483662"/>
              <ac:cxnSpMk id="8" creationId="{A2110E6D-5A75-4A49-8025-1077CBF9CCE1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17.906" v="228"/>
        <pc:sldMasterMkLst>
          <pc:docMk/>
          <pc:sldMasterMk cId="1810781247" sldId="2147483673"/>
        </pc:sldMasterMkLst>
        <pc:sldLayoutChg chg="addSp">
          <pc:chgData name="Diego Ernesto Herrera Malambo" userId="32bf863c-9846-4abb-a289-8e518c426389" providerId="ADAL" clId="{B2BFF544-183B-4F9C-9073-DA1DD6F7FFEA}" dt="2022-04-23T18:53:17.906" v="228"/>
          <pc:sldLayoutMkLst>
            <pc:docMk/>
            <pc:sldMasterMk cId="1810781247" sldId="2147483673"/>
            <pc:sldLayoutMk cId="3336983953" sldId="2147483674"/>
          </pc:sldLayoutMkLst>
          <pc:picChg chg="add">
            <ac:chgData name="Diego Ernesto Herrera Malambo" userId="32bf863c-9846-4abb-a289-8e518c426389" providerId="ADAL" clId="{B2BFF544-183B-4F9C-9073-DA1DD6F7FFEA}" dt="2022-04-23T18:53:17.906" v="228"/>
            <ac:picMkLst>
              <pc:docMk/>
              <pc:sldMasterMk cId="1810781247" sldId="2147483673"/>
              <pc:sldLayoutMk cId="3336983953" sldId="2147483674"/>
              <ac:picMk id="7" creationId="{0BE9254D-FE40-467F-BD02-5EF14F55B8F9}"/>
            </ac:picMkLst>
          </pc:picChg>
          <pc:cxnChg chg="add">
            <ac:chgData name="Diego Ernesto Herrera Malambo" userId="32bf863c-9846-4abb-a289-8e518c426389" providerId="ADAL" clId="{B2BFF544-183B-4F9C-9073-DA1DD6F7FFEA}" dt="2022-04-23T18:53:17.906" v="228"/>
            <ac:cxnSpMkLst>
              <pc:docMk/>
              <pc:sldMasterMk cId="1810781247" sldId="2147483673"/>
              <pc:sldLayoutMk cId="3336983953" sldId="2147483674"/>
              <ac:cxnSpMk id="8" creationId="{27798FFD-C6BB-440F-A3BE-81A9BC7A070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25.574" v="229"/>
        <pc:sldMasterMkLst>
          <pc:docMk/>
          <pc:sldMasterMk cId="1025195381" sldId="2147483685"/>
        </pc:sldMasterMkLst>
        <pc:sldLayoutChg chg="addSp">
          <pc:chgData name="Diego Ernesto Herrera Malambo" userId="32bf863c-9846-4abb-a289-8e518c426389" providerId="ADAL" clId="{B2BFF544-183B-4F9C-9073-DA1DD6F7FFEA}" dt="2022-04-23T18:53:25.574" v="229"/>
          <pc:sldLayoutMkLst>
            <pc:docMk/>
            <pc:sldMasterMk cId="1025195381" sldId="2147483685"/>
            <pc:sldLayoutMk cId="1187085135" sldId="2147483686"/>
          </pc:sldLayoutMkLst>
          <pc:picChg chg="add">
            <ac:chgData name="Diego Ernesto Herrera Malambo" userId="32bf863c-9846-4abb-a289-8e518c426389" providerId="ADAL" clId="{B2BFF544-183B-4F9C-9073-DA1DD6F7FFEA}" dt="2022-04-23T18:53:25.574" v="229"/>
            <ac:picMkLst>
              <pc:docMk/>
              <pc:sldMasterMk cId="1025195381" sldId="2147483685"/>
              <pc:sldLayoutMk cId="1187085135" sldId="2147483686"/>
              <ac:picMk id="7" creationId="{37FC003B-8283-49D9-8019-78284DACDDA1}"/>
            </ac:picMkLst>
          </pc:picChg>
          <pc:cxnChg chg="add">
            <ac:chgData name="Diego Ernesto Herrera Malambo" userId="32bf863c-9846-4abb-a289-8e518c426389" providerId="ADAL" clId="{B2BFF544-183B-4F9C-9073-DA1DD6F7FFEA}" dt="2022-04-23T18:53:25.574" v="229"/>
            <ac:cxnSpMkLst>
              <pc:docMk/>
              <pc:sldMasterMk cId="1025195381" sldId="2147483685"/>
              <pc:sldLayoutMk cId="1187085135" sldId="2147483686"/>
              <ac:cxnSpMk id="8" creationId="{3959543B-DF32-42A2-99C5-5442C98053D8}"/>
            </ac:cxnSpMkLst>
          </pc:cxnChg>
        </pc:sldLayoutChg>
      </pc:sldMasterChg>
      <pc:sldMasterChg chg="modSldLayout">
        <pc:chgData name="Diego Ernesto Herrera Malambo" userId="32bf863c-9846-4abb-a289-8e518c426389" providerId="ADAL" clId="{B2BFF544-183B-4F9C-9073-DA1DD6F7FFEA}" dt="2022-04-23T18:53:31.819" v="230"/>
        <pc:sldMasterMkLst>
          <pc:docMk/>
          <pc:sldMasterMk cId="417375362" sldId="2147483697"/>
        </pc:sldMasterMkLst>
        <pc:sldLayoutChg chg="addSp">
          <pc:chgData name="Diego Ernesto Herrera Malambo" userId="32bf863c-9846-4abb-a289-8e518c426389" providerId="ADAL" clId="{B2BFF544-183B-4F9C-9073-DA1DD6F7FFEA}" dt="2022-04-23T18:53:31.819" v="230"/>
          <pc:sldLayoutMkLst>
            <pc:docMk/>
            <pc:sldMasterMk cId="417375362" sldId="2147483697"/>
            <pc:sldLayoutMk cId="917955345" sldId="2147483698"/>
          </pc:sldLayoutMkLst>
          <pc:picChg chg="add">
            <ac:chgData name="Diego Ernesto Herrera Malambo" userId="32bf863c-9846-4abb-a289-8e518c426389" providerId="ADAL" clId="{B2BFF544-183B-4F9C-9073-DA1DD6F7FFEA}" dt="2022-04-23T18:53:31.819" v="230"/>
            <ac:picMkLst>
              <pc:docMk/>
              <pc:sldMasterMk cId="417375362" sldId="2147483697"/>
              <pc:sldLayoutMk cId="917955345" sldId="2147483698"/>
              <ac:picMk id="7" creationId="{1934B5AD-607B-454D-B413-F59C5FDB3C26}"/>
            </ac:picMkLst>
          </pc:picChg>
          <pc:cxnChg chg="add">
            <ac:chgData name="Diego Ernesto Herrera Malambo" userId="32bf863c-9846-4abb-a289-8e518c426389" providerId="ADAL" clId="{B2BFF544-183B-4F9C-9073-DA1DD6F7FFEA}" dt="2022-04-23T18:53:31.819" v="230"/>
            <ac:cxnSpMkLst>
              <pc:docMk/>
              <pc:sldMasterMk cId="417375362" sldId="2147483697"/>
              <pc:sldLayoutMk cId="917955345" sldId="2147483698"/>
              <ac:cxnSpMk id="8" creationId="{6FB06C20-A082-4AA0-88B2-D48A58ECC55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14D3-0F9F-49FB-8D90-F99652E4804C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ACF49C-E3FE-9A09-AB3F-1873DBC18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FE8B357-2869-A158-3A59-99B7C0C9FD58}"/>
              </a:ext>
            </a:extLst>
          </p:cNvPr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624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0641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1149438" y="2909470"/>
            <a:ext cx="6371823" cy="799645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rgbClr val="09278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1149437" y="3733777"/>
            <a:ext cx="6371823" cy="865970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9278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5A614D3-0F9F-49FB-8D90-F99652E4804C}" type="datetimeFigureOut">
              <a:rPr lang="es-CO" smtClean="0"/>
              <a:t>28/06/2022</a:t>
            </a:fld>
            <a:endParaRPr lang="es-CO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1DE1D1-219E-4E5E-84C6-9489E3A3271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831274" y="2909470"/>
            <a:ext cx="0" cy="1471352"/>
          </a:xfrm>
          <a:prstGeom prst="line">
            <a:avLst/>
          </a:prstGeom>
          <a:ln w="28575">
            <a:solidFill>
              <a:srgbClr val="092785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9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05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132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113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174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0804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366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21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9012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3F0-AC00-ED4B-BFF3-9E4584FF0F96}" type="datetimeFigureOut">
              <a:rPr lang="en-CO" smtClean="0"/>
              <a:t>06/28/2022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71B0-5020-EC43-85BA-E835A356C5EF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962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herrerambo/analisis-de-datos-avanzados/blob/master/Clase%208%20-%20Ensamble%20Models/Tarea8.ipynb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dherrerambo/analisis-de-datos-avanzados/blob/master/Clase%208%20-%20Ensamble%20Models/Tarea8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867" y="2994870"/>
            <a:ext cx="6371823" cy="1426128"/>
          </a:xfrm>
        </p:spPr>
        <p:txBody>
          <a:bodyPr>
            <a:noAutofit/>
          </a:bodyPr>
          <a:lstStyle/>
          <a:p>
            <a:pPr algn="l"/>
            <a:br>
              <a:rPr lang="es-CO" sz="2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s-CO" sz="2400" b="1" dirty="0">
                <a:solidFill>
                  <a:schemeClr val="tx2">
                    <a:lumMod val="10000"/>
                  </a:schemeClr>
                </a:solidFill>
              </a:rPr>
              <a:t>Taller 8: Ensamble</a:t>
            </a:r>
            <a:br>
              <a:rPr lang="es-CO" sz="2400" b="1" dirty="0">
                <a:solidFill>
                  <a:schemeClr val="tx2">
                    <a:lumMod val="10000"/>
                  </a:schemeClr>
                </a:solidFill>
              </a:rPr>
            </a:br>
            <a:endParaRPr lang="es-CO" sz="2400" b="1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0249" y="4558201"/>
            <a:ext cx="6371823" cy="8659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</a:rPr>
              <a:t>Análisis de datos – Prof. David Porta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CO" sz="20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Maestría en Estadística Aplicada</a:t>
            </a:r>
          </a:p>
          <a:p>
            <a:endParaRPr lang="es-CO"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9F8FFD-136A-8741-B246-B311493B0523}"/>
              </a:ext>
            </a:extLst>
          </p:cNvPr>
          <p:cNvSpPr txBox="1">
            <a:spLocks/>
          </p:cNvSpPr>
          <p:nvPr/>
        </p:nvSpPr>
        <p:spPr>
          <a:xfrm>
            <a:off x="822866" y="5838737"/>
            <a:ext cx="5590634" cy="660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9278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Presentado por: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CO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DIEG</a:t>
            </a:r>
            <a:r>
              <a:rPr lang="es-CO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O HERRERA MALAMBO </a:t>
            </a:r>
            <a:r>
              <a:rPr lang="es-CO" sz="1600" b="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- malambod@utb.edu.co</a:t>
            </a:r>
          </a:p>
        </p:txBody>
      </p:sp>
    </p:spTree>
    <p:extLst>
      <p:ext uri="{BB962C8B-B14F-4D97-AF65-F5344CB8AC3E}">
        <p14:creationId xmlns:p14="http://schemas.microsoft.com/office/powerpoint/2010/main" val="3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8" y="39702"/>
            <a:ext cx="10171771" cy="1055673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/>
              <a:t>Dataset</a:t>
            </a:r>
            <a:endParaRPr lang="es-CO" b="1" dirty="0"/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4765C7-57E2-96CA-03AE-65D25C6BAD2A}"/>
              </a:ext>
            </a:extLst>
          </p:cNvPr>
          <p:cNvSpPr txBox="1"/>
          <p:nvPr/>
        </p:nvSpPr>
        <p:spPr>
          <a:xfrm>
            <a:off x="207448" y="1000125"/>
            <a:ext cx="11707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El </a:t>
            </a:r>
            <a:r>
              <a:rPr lang="es-CO" sz="1400" dirty="0" err="1"/>
              <a:t>dataset</a:t>
            </a:r>
            <a:r>
              <a:rPr lang="es-CO" sz="1400" dirty="0"/>
              <a:t> corresponde a los datos simulados de costo de servicios de salud de una aseguradora de pacientes de Estados Unidos creado  desde los datos </a:t>
            </a:r>
            <a:r>
              <a:rPr lang="es-CO" sz="1400" dirty="0" err="1"/>
              <a:t>demgraficos</a:t>
            </a:r>
            <a:r>
              <a:rPr lang="es-CO" sz="1400" dirty="0"/>
              <a:t> del </a:t>
            </a:r>
            <a:r>
              <a:rPr lang="en-US" sz="1400" dirty="0"/>
              <a:t>U.S. Census Bureau y </a:t>
            </a:r>
            <a:r>
              <a:rPr lang="en-US" sz="1400" dirty="0" err="1"/>
              <a:t>refleja</a:t>
            </a:r>
            <a:r>
              <a:rPr lang="en-US" sz="1400" dirty="0"/>
              <a:t> </a:t>
            </a:r>
            <a:r>
              <a:rPr lang="en-US" sz="1400" dirty="0" err="1"/>
              <a:t>aproximadamante</a:t>
            </a:r>
            <a:r>
              <a:rPr lang="en-US" sz="1400" dirty="0"/>
              <a:t> las </a:t>
            </a:r>
            <a:r>
              <a:rPr lang="en-US" sz="1400" dirty="0" err="1"/>
              <a:t>condiciones</a:t>
            </a:r>
            <a:r>
              <a:rPr lang="en-US" sz="1400" dirty="0"/>
              <a:t> </a:t>
            </a:r>
            <a:r>
              <a:rPr lang="en-US" sz="1400" dirty="0" err="1"/>
              <a:t>reales</a:t>
            </a:r>
            <a:r>
              <a:rPr lang="en-US" sz="1400" dirty="0"/>
              <a:t> en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momento</a:t>
            </a:r>
            <a:r>
              <a:rPr lang="en-US" sz="1400" dirty="0"/>
              <a:t> (2013)</a:t>
            </a:r>
            <a:r>
              <a:rPr lang="es-CO" sz="1400" dirty="0"/>
              <a:t>. Este </a:t>
            </a:r>
            <a:r>
              <a:rPr lang="es-CO" sz="1400" dirty="0" err="1"/>
              <a:t>dataset</a:t>
            </a:r>
            <a:r>
              <a:rPr lang="es-CO" sz="1400" dirty="0"/>
              <a:t> costa de 7 variables de las cuales una es la dependiente continua (</a:t>
            </a:r>
            <a:r>
              <a:rPr lang="es-CO" sz="1400" dirty="0" err="1"/>
              <a:t>charges</a:t>
            </a:r>
            <a:r>
              <a:rPr lang="es-CO" sz="1400" dirty="0"/>
              <a:t>). Para mayor referencia se puede consultar el libro </a:t>
            </a:r>
            <a:r>
              <a:rPr lang="es-CO" sz="1400" b="1" i="1" dirty="0"/>
              <a:t>Machine </a:t>
            </a:r>
            <a:r>
              <a:rPr lang="es-CO" sz="1400" b="1" i="1" dirty="0" err="1"/>
              <a:t>Learning</a:t>
            </a:r>
            <a:r>
              <a:rPr lang="es-CO" sz="1400" b="1" i="1" dirty="0"/>
              <a:t> </a:t>
            </a:r>
            <a:r>
              <a:rPr lang="es-CO" sz="1400" b="1" i="1" dirty="0" err="1"/>
              <a:t>with</a:t>
            </a:r>
            <a:r>
              <a:rPr lang="es-CO" sz="1400" b="1" i="1" dirty="0"/>
              <a:t> R </a:t>
            </a:r>
            <a:r>
              <a:rPr lang="es-CO" sz="1400" dirty="0"/>
              <a:t>en la pagina 173.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6A520-79A7-65CE-2860-5600C8603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9" y="2064062"/>
            <a:ext cx="4515472" cy="452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5CD907-AB18-06C9-8ECB-879B4E45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83" y="2041390"/>
            <a:ext cx="6455425" cy="266501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A54CEDB-F13E-F04A-3833-FA5CF3B27B3F}"/>
              </a:ext>
            </a:extLst>
          </p:cNvPr>
          <p:cNvSpPr txBox="1"/>
          <p:nvPr/>
        </p:nvSpPr>
        <p:spPr>
          <a:xfrm>
            <a:off x="5113538" y="4921548"/>
            <a:ext cx="6977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/>
              <a:t>Distribución de costo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8E677F-0A48-6823-D6D4-17813CDF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3" y="5288289"/>
            <a:ext cx="6501414" cy="113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769C65-2229-BD80-87D2-C249EEFFEA06}"/>
              </a:ext>
            </a:extLst>
          </p:cNvPr>
          <p:cNvSpPr txBox="1"/>
          <p:nvPr/>
        </p:nvSpPr>
        <p:spPr>
          <a:xfrm>
            <a:off x="2369977" y="6559741"/>
            <a:ext cx="982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Notebook: </a:t>
            </a:r>
            <a:r>
              <a:rPr lang="es-CO" sz="1200" dirty="0">
                <a:hlinkClick r:id="rId6"/>
              </a:rPr>
              <a:t>https://github.com/dherrerambo/analisis-de-datos-avanzados/blob/master/Clase%208%20-%20Ensamble%20Models/Tarea8.ipynb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7815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43C7B06-F3A5-2395-9220-53E300740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66" y="1874490"/>
            <a:ext cx="8252942" cy="47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D3435CB-4537-4F1F-A11E-27DE3165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8" y="39702"/>
            <a:ext cx="10171771" cy="1055673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Implementación de métodos de Ensamble</a:t>
            </a:r>
          </a:p>
        </p:txBody>
      </p:sp>
      <p:pic>
        <p:nvPicPr>
          <p:cNvPr id="4" name="Picture 2" descr="UTB Oficial (@utboficial) | Twitter">
            <a:extLst>
              <a:ext uri="{FF2B5EF4-FFF2-40B4-BE49-F238E27FC236}">
                <a16:creationId xmlns:a16="http://schemas.microsoft.com/office/drawing/2014/main" id="{62D7FF42-DADD-4B5A-A1B7-2AEE10B27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t="25543" r="-1" b="29567"/>
          <a:stretch/>
        </p:blipFill>
        <p:spPr bwMode="auto">
          <a:xfrm>
            <a:off x="10815782" y="0"/>
            <a:ext cx="1376218" cy="6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4765C7-57E2-96CA-03AE-65D25C6BAD2A}"/>
              </a:ext>
            </a:extLst>
          </p:cNvPr>
          <p:cNvSpPr txBox="1"/>
          <p:nvPr/>
        </p:nvSpPr>
        <p:spPr>
          <a:xfrm>
            <a:off x="207448" y="1000125"/>
            <a:ext cx="11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Se implementaron 10 modelos de regresión: </a:t>
            </a:r>
            <a:r>
              <a:rPr lang="es-CO" sz="1200" b="1" i="1" dirty="0" err="1"/>
              <a:t>RandomForestRegressor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AdaBoostRegressor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GradientBoostingRegressor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ExtraTreesRegressor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BaggingRegressor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HistGradientBoostingRegressor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KNeighborsRegressor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DecisionTreeRegressor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MLPRegressor</a:t>
            </a:r>
            <a:r>
              <a:rPr lang="es-CO" sz="1200" b="1" i="1" dirty="0"/>
              <a:t>, </a:t>
            </a:r>
            <a:r>
              <a:rPr lang="es-CO" sz="1200" b="1" i="1" dirty="0" err="1"/>
              <a:t>LinearRegression</a:t>
            </a:r>
            <a:r>
              <a:rPr lang="es-CO" sz="1200" dirty="0"/>
              <a:t>.</a:t>
            </a:r>
          </a:p>
          <a:p>
            <a:pPr algn="just"/>
            <a:r>
              <a:rPr lang="es-CO" sz="1200" dirty="0"/>
              <a:t>Para validación de los modelos con Cross-</a:t>
            </a:r>
            <a:r>
              <a:rPr lang="es-CO" sz="1200" dirty="0" err="1"/>
              <a:t>Validation</a:t>
            </a:r>
            <a:r>
              <a:rPr lang="es-CO" sz="1200" dirty="0"/>
              <a:t> de 5 </a:t>
            </a:r>
            <a:r>
              <a:rPr lang="es-CO" sz="1200" dirty="0" err="1"/>
              <a:t>folds</a:t>
            </a:r>
            <a:r>
              <a:rPr lang="es-CO" sz="1200" dirty="0"/>
              <a:t> se uso el </a:t>
            </a:r>
            <a:r>
              <a:rPr lang="es-CO" sz="1200" dirty="0" err="1"/>
              <a:t>scoring</a:t>
            </a:r>
            <a:r>
              <a:rPr lang="es-CO" sz="1200" dirty="0"/>
              <a:t> por Mean Square Error (MSE) y para comparación de los modelos se usaron dos métricas R2 y RMSE.</a:t>
            </a:r>
          </a:p>
          <a:p>
            <a:pPr algn="just"/>
            <a:r>
              <a:rPr lang="es-CO" sz="1200" dirty="0"/>
              <a:t>Como dato relevante se tiene que el modelo </a:t>
            </a:r>
            <a:r>
              <a:rPr lang="es-CO" sz="1200" dirty="0" err="1"/>
              <a:t>GradientBoostingRegressor</a:t>
            </a:r>
            <a:r>
              <a:rPr lang="es-CO" sz="1200" dirty="0"/>
              <a:t> tuvo un desempeño que es casi igual al de los métodos de </a:t>
            </a:r>
            <a:r>
              <a:rPr lang="es-CO" sz="1200" dirty="0" err="1"/>
              <a:t>Stacking</a:t>
            </a:r>
            <a:r>
              <a:rPr lang="es-CO" sz="1200" dirty="0"/>
              <a:t> o </a:t>
            </a:r>
            <a:r>
              <a:rPr lang="es-CO" sz="1200" dirty="0" err="1"/>
              <a:t>Voting</a:t>
            </a:r>
            <a:r>
              <a:rPr lang="es-CO" sz="1200" dirty="0"/>
              <a:t>, pero debido a la complejidad de estos modelos, seria ideal usar este modelo o </a:t>
            </a:r>
            <a:r>
              <a:rPr lang="es-CO" sz="1200" dirty="0" err="1"/>
              <a:t>RandomForest</a:t>
            </a:r>
            <a:r>
              <a:rPr lang="es-CO" sz="1200" dirty="0"/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769C65-2229-BD80-87D2-C249EEFFEA06}"/>
              </a:ext>
            </a:extLst>
          </p:cNvPr>
          <p:cNvSpPr txBox="1"/>
          <p:nvPr/>
        </p:nvSpPr>
        <p:spPr>
          <a:xfrm>
            <a:off x="2369977" y="6559741"/>
            <a:ext cx="982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dirty="0"/>
              <a:t>Notebook: </a:t>
            </a:r>
            <a:r>
              <a:rPr lang="es-CO" sz="1200" dirty="0">
                <a:hlinkClick r:id="rId4"/>
              </a:rPr>
              <a:t>https://github.com/dherrerambo/analisis-de-datos-avanzados/blob/master/Clase%208%20-%20Ensamble%20Models/Tarea8.ipynb</a:t>
            </a:r>
            <a:endParaRPr lang="es-CO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29C1CA-DB4E-95D7-C83B-CAE61F349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92" y="2002947"/>
            <a:ext cx="3033227" cy="45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280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 Taller 8: Ensamble </vt:lpstr>
      <vt:lpstr>Dataset</vt:lpstr>
      <vt:lpstr>Implementación de métodos de Ensamble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Estocásticos: Cadenas Markov</dc:title>
  <dc:creator>Microsoft Office User</dc:creator>
  <cp:lastModifiedBy>Diego Ernesto Herrera Malambo</cp:lastModifiedBy>
  <cp:revision>13</cp:revision>
  <dcterms:created xsi:type="dcterms:W3CDTF">2021-03-19T18:51:28Z</dcterms:created>
  <dcterms:modified xsi:type="dcterms:W3CDTF">2022-06-28T14:32:31Z</dcterms:modified>
</cp:coreProperties>
</file>