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0" r:id="rId4"/>
    <p:sldId id="262" r:id="rId5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7"/>
      <p:bold r:id="rId8"/>
      <p:italic r:id="rId9"/>
      <p:boldItalic r:id="rId10"/>
    </p:embeddedFont>
    <p:embeddedFont>
      <p:font typeface="Poppins Light" panose="000004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05B58-CFF2-45BB-A7EB-B78307049239}" v="3" dt="2022-10-25T02:51:24.929"/>
  </p1510:revLst>
</p1510:revInfo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rnesto Herrera Malambo" userId="2e36c885-d5ae-492a-8e9c-26fc69fcd962" providerId="ADAL" clId="{7D005B58-CFF2-45BB-A7EB-B78307049239}"/>
    <pc:docChg chg="undo custSel addSld delSld modSld">
      <pc:chgData name="Diego Ernesto Herrera Malambo" userId="2e36c885-d5ae-492a-8e9c-26fc69fcd962" providerId="ADAL" clId="{7D005B58-CFF2-45BB-A7EB-B78307049239}" dt="2022-10-25T02:51:24.929" v="1053"/>
      <pc:docMkLst>
        <pc:docMk/>
      </pc:docMkLst>
      <pc:sldChg chg="modSp mod modTransition">
        <pc:chgData name="Diego Ernesto Herrera Malambo" userId="2e36c885-d5ae-492a-8e9c-26fc69fcd962" providerId="ADAL" clId="{7D005B58-CFF2-45BB-A7EB-B78307049239}" dt="2022-10-25T02:51:24.929" v="1053"/>
        <pc:sldMkLst>
          <pc:docMk/>
          <pc:sldMk cId="0" sldId="256"/>
        </pc:sldMkLst>
        <pc:spChg chg="mod">
          <ac:chgData name="Diego Ernesto Herrera Malambo" userId="2e36c885-d5ae-492a-8e9c-26fc69fcd962" providerId="ADAL" clId="{7D005B58-CFF2-45BB-A7EB-B78307049239}" dt="2022-10-25T02:38:10.333" v="645" actId="1038"/>
          <ac:spMkLst>
            <pc:docMk/>
            <pc:sldMk cId="0" sldId="256"/>
            <ac:spMk id="141" creationId="{00000000-0000-0000-0000-000000000000}"/>
          </ac:spMkLst>
        </pc:spChg>
      </pc:sldChg>
      <pc:sldChg chg="del">
        <pc:chgData name="Diego Ernesto Herrera Malambo" userId="2e36c885-d5ae-492a-8e9c-26fc69fcd962" providerId="ADAL" clId="{7D005B58-CFF2-45BB-A7EB-B78307049239}" dt="2022-10-25T00:11:58.833" v="73" actId="47"/>
        <pc:sldMkLst>
          <pc:docMk/>
          <pc:sldMk cId="0" sldId="257"/>
        </pc:sldMkLst>
      </pc:sldChg>
      <pc:sldChg chg="delSp modSp mod modTransition">
        <pc:chgData name="Diego Ernesto Herrera Malambo" userId="2e36c885-d5ae-492a-8e9c-26fc69fcd962" providerId="ADAL" clId="{7D005B58-CFF2-45BB-A7EB-B78307049239}" dt="2022-10-25T02:51:24.929" v="1053"/>
        <pc:sldMkLst>
          <pc:docMk/>
          <pc:sldMk cId="0" sldId="258"/>
        </pc:sldMkLst>
        <pc:spChg chg="mod">
          <ac:chgData name="Diego Ernesto Herrera Malambo" userId="2e36c885-d5ae-492a-8e9c-26fc69fcd962" providerId="ADAL" clId="{7D005B58-CFF2-45BB-A7EB-B78307049239}" dt="2022-10-25T00:11:26.810" v="69" actId="14100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Diego Ernesto Herrera Malambo" userId="2e36c885-d5ae-492a-8e9c-26fc69fcd962" providerId="ADAL" clId="{7D005B58-CFF2-45BB-A7EB-B78307049239}" dt="2022-10-25T02:49:57.966" v="1050" actId="20577"/>
          <ac:spMkLst>
            <pc:docMk/>
            <pc:sldMk cId="0" sldId="258"/>
            <ac:spMk id="168" creationId="{00000000-0000-0000-0000-000000000000}"/>
          </ac:spMkLst>
        </pc:spChg>
        <pc:spChg chg="del">
          <ac:chgData name="Diego Ernesto Herrera Malambo" userId="2e36c885-d5ae-492a-8e9c-26fc69fcd962" providerId="ADAL" clId="{7D005B58-CFF2-45BB-A7EB-B78307049239}" dt="2022-10-25T02:36:17.106" v="528" actId="478"/>
          <ac:spMkLst>
            <pc:docMk/>
            <pc:sldMk cId="0" sldId="258"/>
            <ac:spMk id="170" creationId="{00000000-0000-0000-0000-000000000000}"/>
          </ac:spMkLst>
        </pc:spChg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59"/>
        </pc:sldMkLst>
      </pc:sldChg>
      <pc:sldChg chg="new del">
        <pc:chgData name="Diego Ernesto Herrera Malambo" userId="2e36c885-d5ae-492a-8e9c-26fc69fcd962" providerId="ADAL" clId="{7D005B58-CFF2-45BB-A7EB-B78307049239}" dt="2022-10-25T02:50:03.381" v="1051" actId="47"/>
        <pc:sldMkLst>
          <pc:docMk/>
          <pc:sldMk cId="3752930374" sldId="259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60"/>
        </pc:sldMkLst>
      </pc:sldChg>
      <pc:sldChg chg="delSp modSp add mod modTransition">
        <pc:chgData name="Diego Ernesto Herrera Malambo" userId="2e36c885-d5ae-492a-8e9c-26fc69fcd962" providerId="ADAL" clId="{7D005B58-CFF2-45BB-A7EB-B78307049239}" dt="2022-10-25T02:51:24.929" v="1053"/>
        <pc:sldMkLst>
          <pc:docMk/>
          <pc:sldMk cId="3208218129" sldId="260"/>
        </pc:sldMkLst>
        <pc:spChg chg="mod">
          <ac:chgData name="Diego Ernesto Herrera Malambo" userId="2e36c885-d5ae-492a-8e9c-26fc69fcd962" providerId="ADAL" clId="{7D005B58-CFF2-45BB-A7EB-B78307049239}" dt="2022-10-25T02:13:30.309" v="94" actId="20577"/>
          <ac:spMkLst>
            <pc:docMk/>
            <pc:sldMk cId="3208218129" sldId="260"/>
            <ac:spMk id="167" creationId="{00000000-0000-0000-0000-000000000000}"/>
          </ac:spMkLst>
        </pc:spChg>
        <pc:spChg chg="mod">
          <ac:chgData name="Diego Ernesto Herrera Malambo" userId="2e36c885-d5ae-492a-8e9c-26fc69fcd962" providerId="ADAL" clId="{7D005B58-CFF2-45BB-A7EB-B78307049239}" dt="2022-10-25T02:38:55.154" v="647" actId="11"/>
          <ac:spMkLst>
            <pc:docMk/>
            <pc:sldMk cId="3208218129" sldId="260"/>
            <ac:spMk id="168" creationId="{00000000-0000-0000-0000-000000000000}"/>
          </ac:spMkLst>
        </pc:spChg>
        <pc:spChg chg="del">
          <ac:chgData name="Diego Ernesto Herrera Malambo" userId="2e36c885-d5ae-492a-8e9c-26fc69fcd962" providerId="ADAL" clId="{7D005B58-CFF2-45BB-A7EB-B78307049239}" dt="2022-10-25T02:13:23.560" v="83" actId="478"/>
          <ac:spMkLst>
            <pc:docMk/>
            <pc:sldMk cId="3208218129" sldId="260"/>
            <ac:spMk id="170" creationId="{00000000-0000-0000-0000-000000000000}"/>
          </ac:spMkLst>
        </pc:spChg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61"/>
        </pc:sldMkLst>
      </pc:sldChg>
      <pc:sldChg chg="new del">
        <pc:chgData name="Diego Ernesto Herrera Malambo" userId="2e36c885-d5ae-492a-8e9c-26fc69fcd962" providerId="ADAL" clId="{7D005B58-CFF2-45BB-A7EB-B78307049239}" dt="2022-10-25T02:50:03.784" v="1052" actId="47"/>
        <pc:sldMkLst>
          <pc:docMk/>
          <pc:sldMk cId="1441958442" sldId="261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62"/>
        </pc:sldMkLst>
      </pc:sldChg>
      <pc:sldChg chg="modSp add mod modTransition">
        <pc:chgData name="Diego Ernesto Herrera Malambo" userId="2e36c885-d5ae-492a-8e9c-26fc69fcd962" providerId="ADAL" clId="{7D005B58-CFF2-45BB-A7EB-B78307049239}" dt="2022-10-25T02:51:24.929" v="1053"/>
        <pc:sldMkLst>
          <pc:docMk/>
          <pc:sldMk cId="3068255231" sldId="262"/>
        </pc:sldMkLst>
        <pc:spChg chg="mod">
          <ac:chgData name="Diego Ernesto Herrera Malambo" userId="2e36c885-d5ae-492a-8e9c-26fc69fcd962" providerId="ADAL" clId="{7D005B58-CFF2-45BB-A7EB-B78307049239}" dt="2022-10-25T02:49:23.067" v="998" actId="20577"/>
          <ac:spMkLst>
            <pc:docMk/>
            <pc:sldMk cId="3068255231" sldId="262"/>
            <ac:spMk id="167" creationId="{00000000-0000-0000-0000-000000000000}"/>
          </ac:spMkLst>
        </pc:spChg>
        <pc:spChg chg="mod">
          <ac:chgData name="Diego Ernesto Herrera Malambo" userId="2e36c885-d5ae-492a-8e9c-26fc69fcd962" providerId="ADAL" clId="{7D005B58-CFF2-45BB-A7EB-B78307049239}" dt="2022-10-25T02:49:47.265" v="1049" actId="20577"/>
          <ac:spMkLst>
            <pc:docMk/>
            <pc:sldMk cId="3068255231" sldId="262"/>
            <ac:spMk id="168" creationId="{00000000-0000-0000-0000-000000000000}"/>
          </ac:spMkLst>
        </pc:spChg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63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64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65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66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67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68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69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70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71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72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73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74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75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76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77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78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79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80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81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82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83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84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85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86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87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88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89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90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91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92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93"/>
        </pc:sldMkLst>
      </pc:sldChg>
      <pc:sldChg chg="del">
        <pc:chgData name="Diego Ernesto Herrera Malambo" userId="2e36c885-d5ae-492a-8e9c-26fc69fcd962" providerId="ADAL" clId="{7D005B58-CFF2-45BB-A7EB-B78307049239}" dt="2022-10-25T00:12:02.665" v="74" actId="47"/>
        <pc:sldMkLst>
          <pc:docMk/>
          <pc:sldMk cId="0" sldId="294"/>
        </pc:sldMkLst>
      </pc:sldChg>
      <pc:sldMasterChg chg="delSldLayout">
        <pc:chgData name="Diego Ernesto Herrera Malambo" userId="2e36c885-d5ae-492a-8e9c-26fc69fcd962" providerId="ADAL" clId="{7D005B58-CFF2-45BB-A7EB-B78307049239}" dt="2022-10-25T00:12:02.665" v="74" actId="47"/>
        <pc:sldMasterMkLst>
          <pc:docMk/>
          <pc:sldMasterMk cId="0" sldId="2147483660"/>
        </pc:sldMasterMkLst>
        <pc:sldLayoutChg chg="del">
          <pc:chgData name="Diego Ernesto Herrera Malambo" userId="2e36c885-d5ae-492a-8e9c-26fc69fcd962" providerId="ADAL" clId="{7D005B58-CFF2-45BB-A7EB-B78307049239}" dt="2022-10-25T00:12:02.665" v="74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Diego Ernesto Herrera Malambo" userId="2e36c885-d5ae-492a-8e9c-26fc69fcd962" providerId="ADAL" clId="{7D005B58-CFF2-45BB-A7EB-B78307049239}" dt="2022-10-25T00:12:02.665" v="74" actId="47"/>
          <pc:sldLayoutMkLst>
            <pc:docMk/>
            <pc:sldMasterMk cId="0" sldId="2147483660"/>
            <pc:sldLayoutMk cId="0" sldId="2147483650"/>
          </pc:sldLayoutMkLst>
        </pc:sldLayoutChg>
        <pc:sldLayoutChg chg="del">
          <pc:chgData name="Diego Ernesto Herrera Malambo" userId="2e36c885-d5ae-492a-8e9c-26fc69fcd962" providerId="ADAL" clId="{7D005B58-CFF2-45BB-A7EB-B78307049239}" dt="2022-10-25T00:12:02.665" v="74" actId="47"/>
          <pc:sldLayoutMkLst>
            <pc:docMk/>
            <pc:sldMasterMk cId="0" sldId="2147483660"/>
            <pc:sldLayoutMk cId="0" sldId="2147483651"/>
          </pc:sldLayoutMkLst>
        </pc:sldLayoutChg>
        <pc:sldLayoutChg chg="del">
          <pc:chgData name="Diego Ernesto Herrera Malambo" userId="2e36c885-d5ae-492a-8e9c-26fc69fcd962" providerId="ADAL" clId="{7D005B58-CFF2-45BB-A7EB-B78307049239}" dt="2022-10-25T00:12:02.665" v="74" actId="47"/>
          <pc:sldLayoutMkLst>
            <pc:docMk/>
            <pc:sldMasterMk cId="0" sldId="2147483660"/>
            <pc:sldLayoutMk cId="0" sldId="2147483652"/>
          </pc:sldLayoutMkLst>
        </pc:sldLayoutChg>
        <pc:sldLayoutChg chg="del">
          <pc:chgData name="Diego Ernesto Herrera Malambo" userId="2e36c885-d5ae-492a-8e9c-26fc69fcd962" providerId="ADAL" clId="{7D005B58-CFF2-45BB-A7EB-B78307049239}" dt="2022-10-25T00:12:02.665" v="74" actId="47"/>
          <pc:sldLayoutMkLst>
            <pc:docMk/>
            <pc:sldMasterMk cId="0" sldId="2147483660"/>
            <pc:sldLayoutMk cId="0" sldId="2147483653"/>
          </pc:sldLayoutMkLst>
        </pc:sldLayoutChg>
        <pc:sldLayoutChg chg="del">
          <pc:chgData name="Diego Ernesto Herrera Malambo" userId="2e36c885-d5ae-492a-8e9c-26fc69fcd962" providerId="ADAL" clId="{7D005B58-CFF2-45BB-A7EB-B78307049239}" dt="2022-10-25T00:12:02.665" v="74" actId="47"/>
          <pc:sldLayoutMkLst>
            <pc:docMk/>
            <pc:sldMasterMk cId="0" sldId="2147483660"/>
            <pc:sldLayoutMk cId="0" sldId="2147483654"/>
          </pc:sldLayoutMkLst>
        </pc:sldLayoutChg>
        <pc:sldLayoutChg chg="del">
          <pc:chgData name="Diego Ernesto Herrera Malambo" userId="2e36c885-d5ae-492a-8e9c-26fc69fcd962" providerId="ADAL" clId="{7D005B58-CFF2-45BB-A7EB-B78307049239}" dt="2022-10-25T00:12:02.665" v="74" actId="47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Diego Ernesto Herrera Malambo" userId="2e36c885-d5ae-492a-8e9c-26fc69fcd962" providerId="ADAL" clId="{7D005B58-CFF2-45BB-A7EB-B78307049239}" dt="2022-10-25T00:12:02.665" v="74" actId="47"/>
          <pc:sldLayoutMkLst>
            <pc:docMk/>
            <pc:sldMasterMk cId="0" sldId="2147483660"/>
            <pc:sldLayoutMk cId="0" sldId="2147483656"/>
          </pc:sldLayoutMkLst>
        </pc:sldLayoutChg>
        <pc:sldLayoutChg chg="del">
          <pc:chgData name="Diego Ernesto Herrera Malambo" userId="2e36c885-d5ae-492a-8e9c-26fc69fcd962" providerId="ADAL" clId="{7D005B58-CFF2-45BB-A7EB-B78307049239}" dt="2022-10-25T00:12:02.665" v="74" actId="47"/>
          <pc:sldLayoutMkLst>
            <pc:docMk/>
            <pc:sldMasterMk cId="0" sldId="2147483660"/>
            <pc:sldLayoutMk cId="0" sldId="2147483657"/>
          </pc:sldLayoutMkLst>
        </pc:sldLayoutChg>
        <pc:sldLayoutChg chg="del">
          <pc:chgData name="Diego Ernesto Herrera Malambo" userId="2e36c885-d5ae-492a-8e9c-26fc69fcd962" providerId="ADAL" clId="{7D005B58-CFF2-45BB-A7EB-B78307049239}" dt="2022-10-25T00:12:02.665" v="74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95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32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1521052" y="1991850"/>
            <a:ext cx="606637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de Datos</a:t>
            </a:r>
            <a:br>
              <a:rPr lang="en" dirty="0"/>
            </a:br>
            <a:r>
              <a:rPr lang="en" sz="3200" b="0" i="1" dirty="0"/>
              <a:t>Inteligencia de Negocios</a:t>
            </a:r>
            <a:endParaRPr b="0" i="1" dirty="0"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7" y="1180487"/>
            <a:ext cx="58501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Evaluación</a:t>
            </a:r>
            <a:endParaRPr sz="66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5212782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6">
                  <a:lumMod val="50000"/>
                </a:schemeClr>
              </a:buClr>
              <a:buNone/>
            </a:pPr>
            <a:r>
              <a:rPr lang="es-ES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Proyecto: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Estado actual y futuro del BI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Planteamiento de un problema que podamos solucionar con herramientas BI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Construcción de la solución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7" y="1180487"/>
            <a:ext cx="58501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Entregables</a:t>
            </a:r>
            <a:endParaRPr sz="66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1898602" y="2265876"/>
            <a:ext cx="6303288" cy="2746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s-ES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Presentación</a:t>
            </a:r>
            <a:r>
              <a:rPr lang="es-CO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 con:</a:t>
            </a:r>
          </a:p>
          <a:p>
            <a:pPr marL="917575" lvl="1" indent="-342900">
              <a:buClr>
                <a:schemeClr val="accent6">
                  <a:lumMod val="50000"/>
                </a:schemeClr>
              </a:buClr>
              <a:buFont typeface="+mj-lt"/>
              <a:buAutoNum type="alphaLcPeriod"/>
            </a:pPr>
            <a:r>
              <a:rPr lang="es-ES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Estado actual y futuro del BI(</a:t>
            </a:r>
            <a:r>
              <a:rPr lang="es-CO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máximo 3 diapositivas)</a:t>
            </a:r>
          </a:p>
          <a:p>
            <a:pPr marL="917575" lvl="1" indent="-342900">
              <a:buClr>
                <a:schemeClr val="accent6">
                  <a:lumMod val="50000"/>
                </a:schemeClr>
              </a:buClr>
              <a:buFont typeface="+mj-lt"/>
              <a:buAutoNum type="alphaLcPeriod"/>
            </a:pPr>
            <a:r>
              <a:rPr lang="es-CO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Planteamiento del problema </a:t>
            </a:r>
            <a:r>
              <a:rPr lang="en-US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/ </a:t>
            </a:r>
            <a:r>
              <a:rPr lang="es-CO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pregunta</a:t>
            </a:r>
            <a:r>
              <a:rPr lang="en-US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 (</a:t>
            </a:r>
            <a:r>
              <a:rPr lang="es-CO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máximo </a:t>
            </a:r>
            <a:r>
              <a:rPr lang="en-US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2 </a:t>
            </a:r>
            <a:r>
              <a:rPr lang="es-CO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diapositivas</a:t>
            </a:r>
            <a:r>
              <a:rPr lang="en-US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)</a:t>
            </a:r>
          </a:p>
          <a:p>
            <a:pPr marL="917575" lvl="1" indent="-342900">
              <a:buClr>
                <a:schemeClr val="accent6">
                  <a:lumMod val="50000"/>
                </a:schemeClr>
              </a:buClr>
              <a:buFont typeface="+mj-lt"/>
              <a:buAutoNum type="alphaLcPeriod"/>
            </a:pPr>
            <a:r>
              <a:rPr lang="es-CO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Explicación de la solución planteada (máximo 5 diapositivas</a:t>
            </a:r>
            <a:r>
              <a:rPr lang="en-US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)</a:t>
            </a:r>
          </a:p>
          <a:p>
            <a:pPr marL="1431925" lvl="2" indent="-400050">
              <a:buClr>
                <a:schemeClr val="accent6">
                  <a:lumMod val="50000"/>
                </a:schemeClr>
              </a:buClr>
              <a:buFont typeface="+mj-lt"/>
              <a:buAutoNum type="romanLcPeriod"/>
            </a:pPr>
            <a:r>
              <a:rPr lang="es-CO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Explicación del modelo de datos</a:t>
            </a:r>
          </a:p>
          <a:p>
            <a:pPr marL="1374775" lvl="2" indent="-342900">
              <a:buClr>
                <a:schemeClr val="accent6">
                  <a:lumMod val="50000"/>
                </a:schemeClr>
              </a:buClr>
              <a:buFont typeface="+mj-lt"/>
              <a:buAutoNum type="romanLcPeriod"/>
            </a:pPr>
            <a:r>
              <a:rPr lang="es-CO" dirty="0">
                <a:latin typeface="Poppins" panose="020B0502040204020203" pitchFamily="2" charset="0"/>
                <a:cs typeface="Poppins" panose="020B0502040204020203" pitchFamily="2" charset="0"/>
                <a:sym typeface="Poppins"/>
              </a:rPr>
              <a:t>Desarrollo de la solución</a:t>
            </a:r>
          </a:p>
          <a:p>
            <a:pPr marL="342900" indent="-342900"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s-CO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Archivo  de PowerBI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82181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ctrTitle" idx="4294967295"/>
          </p:nvPr>
        </p:nvSpPr>
        <p:spPr>
          <a:xfrm>
            <a:off x="2351787" y="1180487"/>
            <a:ext cx="58501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Reglas de Juego</a:t>
            </a:r>
            <a:endParaRPr sz="6600"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4294967295"/>
          </p:nvPr>
        </p:nvSpPr>
        <p:spPr>
          <a:xfrm>
            <a:off x="2743200" y="2265876"/>
            <a:ext cx="5458690" cy="2746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</a:pPr>
            <a:r>
              <a:rPr lang="es-CO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Máximo en parejas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</a:pPr>
            <a:r>
              <a:rPr lang="es-CO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El plazo de entrega de los entregables es el viernes 4 de Noviembre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</a:pPr>
            <a:r>
              <a:rPr lang="es-CO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Las presentaciones se realizaran el día 8 de noviembre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</a:pPr>
            <a:r>
              <a:rPr lang="es-CO" dirty="0">
                <a:latin typeface="Poppins" panose="020B0502040204020203" pitchFamily="2" charset="0"/>
                <a:ea typeface="Poppins"/>
                <a:cs typeface="Poppins" panose="020B0502040204020203" pitchFamily="2" charset="0"/>
                <a:sym typeface="Poppins"/>
              </a:rPr>
              <a:t>Tiempo por presentación: 10 min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2552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114</Words>
  <Application>Microsoft Office PowerPoint</Application>
  <PresentationFormat>Presentación en pantalla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Poppins</vt:lpstr>
      <vt:lpstr>Arial</vt:lpstr>
      <vt:lpstr>Poppins Light</vt:lpstr>
      <vt:lpstr>Wingdings</vt:lpstr>
      <vt:lpstr>Cymbeline template</vt:lpstr>
      <vt:lpstr>Analisis de Datos Inteligencia de Negocios</vt:lpstr>
      <vt:lpstr>Evaluación</vt:lpstr>
      <vt:lpstr>Entregables</vt:lpstr>
      <vt:lpstr>Reglas de Juego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Diego Herrera Malambo</dc:creator>
  <cp:lastModifiedBy>Diego Ernesto Herrera Malambo</cp:lastModifiedBy>
  <cp:revision>1</cp:revision>
  <dcterms:modified xsi:type="dcterms:W3CDTF">2022-10-25T02:51:32Z</dcterms:modified>
</cp:coreProperties>
</file>