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BASE DE </a:t>
            </a:r>
            <a:r>
              <a:rPr lang="es-BO" dirty="0" smtClean="0"/>
              <a:t>DATOS 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01929"/>
          </a:xfrm>
        </p:spPr>
        <p:txBody>
          <a:bodyPr>
            <a:normAutofit/>
          </a:bodyPr>
          <a:lstStyle/>
          <a:p>
            <a:r>
              <a:rPr lang="es-B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EVALUACION PROSESUAL </a:t>
            </a:r>
            <a:r>
              <a:rPr lang="es-B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HITO_2</a:t>
            </a:r>
          </a:p>
          <a:p>
            <a:endParaRPr lang="es-B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B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Nombre: Beymar Condori </a:t>
            </a:r>
            <a:r>
              <a:rPr lang="es-BO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Lopez</a:t>
            </a:r>
            <a:endParaRPr lang="es-B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B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699" y="321972"/>
            <a:ext cx="11308187" cy="64008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.</a:t>
            </a:r>
            <a:r>
              <a:rPr lang="es-MX" b="1" i="1" u="sng" dirty="0"/>
              <a:t>Agregar registros a la tabla creada anteriormente. </a:t>
            </a:r>
            <a:endParaRPr lang="es-MX" b="1" i="1" u="sng" dirty="0" smtClean="0"/>
          </a:p>
          <a:p>
            <a:pPr marL="0" indent="0">
              <a:buNone/>
            </a:pPr>
            <a:r>
              <a:rPr lang="es-MX" b="1" i="1" dirty="0" smtClean="0"/>
              <a:t>○ </a:t>
            </a:r>
            <a:r>
              <a:rPr lang="es-MX" b="1" i="1" dirty="0"/>
              <a:t>Agregar 4 registros a la tabla creada</a:t>
            </a:r>
            <a:r>
              <a:rPr lang="es-MX" b="1" i="1" dirty="0" smtClean="0"/>
              <a:t>.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○ Adjuntar la consulta SQL (imagen) </a:t>
            </a:r>
            <a:endParaRPr lang="es-MX" b="1" i="1" dirty="0" smtClean="0"/>
          </a:p>
          <a:p>
            <a:pPr marL="0" indent="0">
              <a:buNone/>
            </a:pPr>
            <a:endParaRPr lang="es-MX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17962" r="22663" b="38540"/>
          <a:stretch/>
        </p:blipFill>
        <p:spPr>
          <a:xfrm>
            <a:off x="940158" y="1906073"/>
            <a:ext cx="8474298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608" y="206062"/>
            <a:ext cx="11145592" cy="6012623"/>
          </a:xfrm>
        </p:spPr>
        <p:txBody>
          <a:bodyPr/>
          <a:lstStyle/>
          <a:p>
            <a:pPr marL="0" indent="0">
              <a:buNone/>
            </a:pPr>
            <a:r>
              <a:rPr lang="es-MX" b="1" i="1" dirty="0"/>
              <a:t>15.Crear las tablas y 2 registros para cada tabla para el siguiente modelo ER.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○ </a:t>
            </a:r>
            <a:r>
              <a:rPr lang="es-MX" b="1" i="1" dirty="0"/>
              <a:t>Se sugiere crear una base de datos de nombre POLLOS_COPA y en ella crear las tablas</a:t>
            </a:r>
            <a:r>
              <a:rPr lang="es-MX" b="1" i="1" dirty="0" smtClean="0"/>
              <a:t>: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■ cliente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■ </a:t>
            </a:r>
            <a:r>
              <a:rPr lang="es-MX" b="1" i="1" dirty="0" err="1" smtClean="0"/>
              <a:t>detalle_pedido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■ </a:t>
            </a:r>
            <a:r>
              <a:rPr lang="es-MX" b="1" i="1" dirty="0" smtClean="0"/>
              <a:t>pedido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○ Adjuntar el código SQL </a:t>
            </a:r>
            <a:r>
              <a:rPr lang="es-MX" b="1" i="1" dirty="0" smtClean="0"/>
              <a:t>generado</a:t>
            </a:r>
          </a:p>
          <a:p>
            <a:pPr marL="0" indent="0">
              <a:buNone/>
            </a:pPr>
            <a:endParaRPr lang="es-MX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0" t="37776" r="16771" b="26242"/>
          <a:stretch/>
        </p:blipFill>
        <p:spPr>
          <a:xfrm>
            <a:off x="734096" y="3541690"/>
            <a:ext cx="6387921" cy="29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0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4" t="13465" r="41794" b="40970"/>
          <a:stretch/>
        </p:blipFill>
        <p:spPr>
          <a:xfrm>
            <a:off x="154546" y="425002"/>
            <a:ext cx="5941453" cy="300399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4" t="43469" r="23303" b="26242"/>
          <a:stretch/>
        </p:blipFill>
        <p:spPr>
          <a:xfrm>
            <a:off x="6096000" y="453977"/>
            <a:ext cx="5855595" cy="29750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5" t="41875" r="40716" b="24420"/>
          <a:stretch/>
        </p:blipFill>
        <p:spPr>
          <a:xfrm>
            <a:off x="3258355" y="3457974"/>
            <a:ext cx="5254580" cy="28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6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0456" y="334852"/>
            <a:ext cx="11235744" cy="5767924"/>
          </a:xfrm>
        </p:spPr>
        <p:txBody>
          <a:bodyPr/>
          <a:lstStyle/>
          <a:p>
            <a:pPr marL="0" indent="0">
              <a:buNone/>
            </a:pPr>
            <a:r>
              <a:rPr lang="es-MX" b="1" i="1" dirty="0" smtClean="0"/>
              <a:t>Crear </a:t>
            </a:r>
            <a:r>
              <a:rPr lang="es-MX" b="1" i="1" dirty="0"/>
              <a:t>el modelo entidad relación ER </a:t>
            </a:r>
            <a:r>
              <a:rPr lang="es-MX" b="1" i="1" dirty="0" smtClean="0"/>
              <a:t>y su </a:t>
            </a:r>
            <a:r>
              <a:rPr lang="es-MX" b="1" i="1" dirty="0"/>
              <a:t>código SQL.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○ </a:t>
            </a:r>
            <a:r>
              <a:rPr lang="es-MX" b="1" i="1" dirty="0"/>
              <a:t>El contexto de análisis es</a:t>
            </a:r>
            <a:r>
              <a:rPr lang="es-MX" b="1" i="1" dirty="0" smtClean="0"/>
              <a:t>: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■ Una empresa compra vehículos.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○ </a:t>
            </a:r>
            <a:r>
              <a:rPr lang="es-MX" b="1" i="1" dirty="0"/>
              <a:t>Adjuntar el diagrama Entidad Relación ER (imagen</a:t>
            </a:r>
            <a:r>
              <a:rPr lang="es-MX" b="1" i="1" dirty="0" smtClean="0"/>
              <a:t>)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○ Adjuntar el código SQL generado.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○ </a:t>
            </a:r>
            <a:r>
              <a:rPr lang="es-MX" b="1" i="1" dirty="0"/>
              <a:t>Sugerencia: Podría crear las </a:t>
            </a:r>
            <a:r>
              <a:rPr lang="es-MX" b="1" i="1" dirty="0" smtClean="0"/>
              <a:t>entidades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■ empresa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■ </a:t>
            </a:r>
            <a:r>
              <a:rPr lang="es-MX" b="1" i="1" dirty="0"/>
              <a:t>compra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■ </a:t>
            </a:r>
            <a:r>
              <a:rPr lang="es-MX" b="1" i="1" dirty="0" err="1"/>
              <a:t>vehiculo</a:t>
            </a:r>
            <a:endParaRPr lang="es-MX" b="1" i="1" dirty="0"/>
          </a:p>
        </p:txBody>
      </p:sp>
    </p:spTree>
    <p:extLst>
      <p:ext uri="{BB962C8B-B14F-4D97-AF65-F5344CB8AC3E}">
        <p14:creationId xmlns:p14="http://schemas.microsoft.com/office/powerpoint/2010/main" val="164788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56" y="1124744"/>
            <a:ext cx="8248650" cy="4200525"/>
          </a:xfrm>
        </p:spPr>
      </p:pic>
    </p:spTree>
    <p:extLst>
      <p:ext uri="{BB962C8B-B14F-4D97-AF65-F5344CB8AC3E}">
        <p14:creationId xmlns:p14="http://schemas.microsoft.com/office/powerpoint/2010/main" val="117666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t="14773" r="46223" b="18499"/>
          <a:stretch/>
        </p:blipFill>
        <p:spPr>
          <a:xfrm>
            <a:off x="2331076" y="270456"/>
            <a:ext cx="5743977" cy="43273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9" t="36181" r="51473" b="32391"/>
          <a:stretch/>
        </p:blipFill>
        <p:spPr>
          <a:xfrm>
            <a:off x="2331076" y="4597758"/>
            <a:ext cx="5743977" cy="17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448800" cy="1825096"/>
          </a:xfrm>
        </p:spPr>
        <p:txBody>
          <a:bodyPr/>
          <a:lstStyle/>
          <a:p>
            <a:r>
              <a:rPr lang="es-BO" b="1" dirty="0" smtClean="0"/>
              <a:t>MANEJO DE CONCEPTOS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228" y="1932190"/>
            <a:ext cx="9448800" cy="4468610"/>
          </a:xfrm>
        </p:spPr>
        <p:txBody>
          <a:bodyPr/>
          <a:lstStyle/>
          <a:p>
            <a:r>
              <a:rPr lang="es-BO" b="1" dirty="0" smtClean="0"/>
              <a:t>¿Que son las bases de datos?</a:t>
            </a:r>
            <a:endParaRPr lang="es-MX" b="1" dirty="0"/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Una base de datos es una recopilación organizada de información o datos estructurados, que normalmente se almacena de forma electrónica en un sistema informático. Normalmente, una base de datos está controlada por un sistema de gestión de bases de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datos.</a:t>
            </a:r>
          </a:p>
          <a:p>
            <a:r>
              <a:rPr lang="es-MX" b="1" dirty="0"/>
              <a:t>¿A que </a:t>
            </a:r>
            <a:r>
              <a:rPr lang="es-MX" b="1" dirty="0" smtClean="0"/>
              <a:t>se </a:t>
            </a:r>
            <a:r>
              <a:rPr lang="es-MX" b="1" dirty="0"/>
              <a:t>refiere cuando se habla de bases de datos relacionales</a:t>
            </a:r>
            <a:r>
              <a:rPr lang="es-MX" b="1" dirty="0" smtClean="0"/>
              <a:t>?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Una base de datos relacional es un tipo de base de datos que almacena y proporciona acceso a puntos de datos relacionados entre sí. Las bases de datos relacionales se basan en el modelo relacional, una forma intuitiva y directa de representar datos en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851" y="360608"/>
            <a:ext cx="11346287" cy="6156102"/>
          </a:xfrm>
        </p:spPr>
        <p:txBody>
          <a:bodyPr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¿Qué es el modelo entidad relación y/o diagrama entidad relación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 Modelo E-R describe los datos con conjuntos de entidades, conjuntos de relaciones y atributos. Sin embargo, el modelo relacional describe los datos con las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atributos y dominio del atributo. Uno puede entender más fácilmente la relación entre los datos en el Modelo 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E-R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comparación con el Modelo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¿Cuáles son las figuras que representan a un diagrama entidad relación? Explique cada una de ellas. 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80" y="3696916"/>
            <a:ext cx="4677428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4546" y="280116"/>
            <a:ext cx="11500834" cy="6297768"/>
          </a:xfrm>
        </p:spPr>
        <p:txBody>
          <a:bodyPr/>
          <a:lstStyle/>
          <a:p>
            <a:pPr marL="0" indent="0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Qué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es SQL Server y qué es SQL Server Management Studio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SQL Server Management Studio (SSMS) es un entorno integrado para administrar cualquier infraestructura de 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  <a:p>
            <a:pPr mar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¿Cómo se crea una base de datos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BO" dirty="0" smtClean="0">
                <a:latin typeface="Arial" panose="020B0604020202020204" pitchFamily="34" charset="0"/>
                <a:cs typeface="Arial" panose="020B0604020202020204" pitchFamily="34" charset="0"/>
              </a:rPr>
              <a:t>Una base de datos se crea con los siguientes comandos:</a:t>
            </a:r>
          </a:p>
          <a:p>
            <a:pPr marL="0" indent="0">
              <a:buNone/>
            </a:pPr>
            <a:endParaRPr lang="es-B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4546" r="52753" b="79077"/>
          <a:stretch/>
        </p:blipFill>
        <p:spPr>
          <a:xfrm>
            <a:off x="632798" y="3773510"/>
            <a:ext cx="7635888" cy="17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577" y="141668"/>
            <a:ext cx="11248623" cy="6077017"/>
          </a:xfrm>
        </p:spPr>
        <p:txBody>
          <a:bodyPr/>
          <a:lstStyle/>
          <a:p>
            <a:pPr marL="0" indent="0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¿Para qué sirve el comando USE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uso de la sentencia USE no descarta que se pueda acceder a tablas de otras bases de 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  <a:p>
            <a:pPr marL="0" indent="0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una tabla cualquiera con 3 columnas 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y su  </a:t>
            </a:r>
            <a:r>
              <a:rPr lang="es-MX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primarykey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6" t="18417" r="52369" b="58581"/>
          <a:stretch/>
        </p:blipFill>
        <p:spPr>
          <a:xfrm>
            <a:off x="1545465" y="2128233"/>
            <a:ext cx="7955414" cy="35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827" y="185455"/>
            <a:ext cx="11471857" cy="6472922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¿Insertar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 registros a la tabla creada anteriormente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.?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¿Cómo se elimina una tabla? </a:t>
            </a:r>
            <a:endParaRPr lang="es-MX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BO" dirty="0" smtClean="0">
                <a:latin typeface="Arial" panose="020B0604020202020204" pitchFamily="34" charset="0"/>
                <a:cs typeface="Arial" panose="020B0604020202020204" pitchFamily="34" charset="0"/>
              </a:rPr>
              <a:t>Ejecutando el comando DROP</a:t>
            </a:r>
          </a:p>
          <a:p>
            <a:pPr mar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8" t="43014" r="32650" b="44005"/>
          <a:stretch/>
        </p:blipFill>
        <p:spPr>
          <a:xfrm>
            <a:off x="940157" y="811368"/>
            <a:ext cx="6091707" cy="15969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9" t="27527" r="49040" b="45144"/>
          <a:stretch/>
        </p:blipFill>
        <p:spPr>
          <a:xfrm>
            <a:off x="940158" y="3760630"/>
            <a:ext cx="6091706" cy="26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820" y="296214"/>
            <a:ext cx="11274380" cy="5922471"/>
          </a:xfrm>
        </p:spPr>
        <p:txBody>
          <a:bodyPr/>
          <a:lstStyle/>
          <a:p>
            <a:pPr marL="0" indent="0">
              <a:buNone/>
            </a:pPr>
            <a:r>
              <a:rPr lang="es-MX" b="1" i="1" u="sng" dirty="0">
                <a:latin typeface="Arial" panose="020B0604020202020204" pitchFamily="34" charset="0"/>
                <a:cs typeface="Arial" panose="020B0604020202020204" pitchFamily="34" charset="0"/>
              </a:rPr>
              <a:t>11.Crear el diseño para una UNIVERSIDAD. </a:t>
            </a:r>
            <a:endParaRPr lang="es-MX" b="1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○ Analizar </a:t>
            </a:r>
            <a:r>
              <a:rPr lang="es-MX" b="1" i="1" dirty="0">
                <a:latin typeface="Arial" panose="020B0604020202020204" pitchFamily="34" charset="0"/>
                <a:cs typeface="Arial" panose="020B0604020202020204" pitchFamily="34" charset="0"/>
              </a:rPr>
              <a:t>qué cosas debería de tener como atributos una universidad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○ </a:t>
            </a:r>
            <a:r>
              <a:rPr lang="es-MX" b="1" i="1" dirty="0">
                <a:latin typeface="Arial" panose="020B0604020202020204" pitchFamily="34" charset="0"/>
                <a:cs typeface="Arial" panose="020B0604020202020204" pitchFamily="34" charset="0"/>
              </a:rPr>
              <a:t>Adjuntar la imagen que resuelve el problema. </a:t>
            </a:r>
            <a:endParaRPr lang="es-MX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27279" r="54707" b="39940"/>
          <a:stretch/>
        </p:blipFill>
        <p:spPr>
          <a:xfrm>
            <a:off x="6096000" y="1983346"/>
            <a:ext cx="5208919" cy="42353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33995" r="56561" b="29487"/>
          <a:stretch/>
        </p:blipFill>
        <p:spPr>
          <a:xfrm>
            <a:off x="579550" y="1993503"/>
            <a:ext cx="5315170" cy="42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9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851" y="283336"/>
            <a:ext cx="11171349" cy="5935350"/>
          </a:xfrm>
        </p:spPr>
        <p:txBody>
          <a:bodyPr/>
          <a:lstStyle/>
          <a:p>
            <a:pPr marL="0" indent="0">
              <a:buNone/>
            </a:pPr>
            <a:r>
              <a:rPr lang="es-MX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MX" b="1" i="1" u="sng" dirty="0">
                <a:latin typeface="Arial" panose="020B0604020202020204" pitchFamily="34" charset="0"/>
                <a:cs typeface="Arial" panose="020B0604020202020204" pitchFamily="34" charset="0"/>
              </a:rPr>
              <a:t>el diagrama Entidad Relación E-R para el ejercicio </a:t>
            </a:r>
            <a:r>
              <a:rPr lang="es-MX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anterior</a:t>
            </a:r>
            <a:endParaRPr lang="es-MX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29121" r="36492" b="22370"/>
          <a:stretch/>
        </p:blipFill>
        <p:spPr>
          <a:xfrm>
            <a:off x="2356832" y="965914"/>
            <a:ext cx="6645499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913" y="167426"/>
            <a:ext cx="10965287" cy="6051260"/>
          </a:xfrm>
        </p:spPr>
        <p:txBody>
          <a:bodyPr/>
          <a:lstStyle/>
          <a:p>
            <a:pPr marL="0" indent="0">
              <a:buNone/>
            </a:pPr>
            <a:r>
              <a:rPr lang="es-MX" b="1" i="1" u="sng" dirty="0"/>
              <a:t>Crear la tabla universidad en base al diseño anterior</a:t>
            </a:r>
            <a:r>
              <a:rPr lang="es-MX" b="1" i="1" u="sng" dirty="0" smtClean="0"/>
              <a:t>.</a:t>
            </a:r>
          </a:p>
          <a:p>
            <a:pPr marL="0" indent="0">
              <a:buNone/>
            </a:pPr>
            <a:r>
              <a:rPr lang="es-MX" b="1" i="1" u="sng" dirty="0" smtClean="0"/>
              <a:t> </a:t>
            </a:r>
            <a:r>
              <a:rPr lang="es-MX" b="1" i="1" u="sng" dirty="0"/>
              <a:t>○ </a:t>
            </a:r>
            <a:r>
              <a:rPr lang="es-MX" b="1" i="1" dirty="0"/>
              <a:t>Crear una base de datos de nombre Hito2Tarea </a:t>
            </a:r>
            <a:endParaRPr lang="es-MX" b="1" i="1" dirty="0" smtClean="0"/>
          </a:p>
          <a:p>
            <a:pPr marL="0" indent="0">
              <a:buNone/>
            </a:pPr>
            <a:r>
              <a:rPr lang="es-MX" b="1" i="1" dirty="0" smtClean="0"/>
              <a:t>○ </a:t>
            </a:r>
            <a:r>
              <a:rPr lang="es-MX" b="1" i="1" dirty="0"/>
              <a:t>Crear la tabla universidad en la base de datos creada</a:t>
            </a:r>
            <a:r>
              <a:rPr lang="es-MX" b="1" i="1" dirty="0" smtClean="0"/>
              <a:t>.</a:t>
            </a:r>
          </a:p>
          <a:p>
            <a:pPr marL="0" indent="0">
              <a:buNone/>
            </a:pPr>
            <a:r>
              <a:rPr lang="es-MX" b="1" i="1" dirty="0" smtClean="0"/>
              <a:t> </a:t>
            </a:r>
            <a:r>
              <a:rPr lang="es-MX" b="1" i="1" dirty="0"/>
              <a:t>○ Adjuntar la consulta SQL (imagen</a:t>
            </a:r>
            <a:r>
              <a:rPr lang="es-MX" b="1" i="1" dirty="0" smtClean="0"/>
              <a:t>).</a:t>
            </a:r>
          </a:p>
          <a:p>
            <a:pPr marL="0" indent="0">
              <a:buNone/>
            </a:pPr>
            <a:endParaRPr lang="es-MX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8" t="14091" r="50704" b="43778"/>
          <a:stretch/>
        </p:blipFill>
        <p:spPr>
          <a:xfrm>
            <a:off x="2034861" y="1996225"/>
            <a:ext cx="7984902" cy="41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264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116</TotalTime>
  <Words>297</Words>
  <Application>Microsoft Office PowerPoint</Application>
  <PresentationFormat>Panorámica</PresentationFormat>
  <Paragraphs>59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Estela de condensación</vt:lpstr>
      <vt:lpstr>BASE DE DATOS i</vt:lpstr>
      <vt:lpstr>MANEJO DE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Intel</dc:creator>
  <cp:lastModifiedBy>Intel</cp:lastModifiedBy>
  <cp:revision>12</cp:revision>
  <dcterms:created xsi:type="dcterms:W3CDTF">2022-04-06T22:18:56Z</dcterms:created>
  <dcterms:modified xsi:type="dcterms:W3CDTF">2022-04-07T00:22:45Z</dcterms:modified>
</cp:coreProperties>
</file>