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4" d="100"/>
          <a:sy n="54" d="100"/>
        </p:scale>
        <p:origin x="82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ECF13-D1D8-4220-AA20-C56E516F75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D1FFA9-FE67-4105-991A-0EB095F099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65889E-D86C-4D4B-A912-E82D3A5FB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9B09B-3231-4E3D-BD52-98C4F5AED8A1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894A14-FED7-4432-AF50-EE96E433D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515FD-7F96-4DF5-AB76-940D8990F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3D933-0229-45C4-941D-59E79AD1A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303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D6C13-5B0A-4FFE-8826-64FC8D06D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4E08FD-DE48-4E8E-8166-D211FDB79A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96E0B2-D56C-4ACC-93FE-4BF9779A7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9B09B-3231-4E3D-BD52-98C4F5AED8A1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FCBBD5-F9C3-4CB2-BFAC-BE19D6F29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4B94F-59CC-4ED6-B2EB-EE81131CF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3D933-0229-45C4-941D-59E79AD1A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422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C65363-CF0E-4777-9672-DA82F2BE5D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747F72-312D-4EE4-A0E4-2C0A1B6569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C23188-B2FB-4F2C-8628-F3159AE3F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9B09B-3231-4E3D-BD52-98C4F5AED8A1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03B550-B9F4-4378-91CF-CD0013E37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5B5677-79DB-469A-939C-7DC4F6938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3D933-0229-45C4-941D-59E79AD1A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112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59876-BEE5-49BF-9989-A4D7E1841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E51E45-FF66-4F16-B25F-3C8898C8DE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7CECE1-67AA-48F5-836C-CB5064A38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9B09B-3231-4E3D-BD52-98C4F5AED8A1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B163AB-B8C2-4E90-92AB-C2F5E9828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99148A-B246-490A-BB59-C422F453F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3D933-0229-45C4-941D-59E79AD1A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334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975C7-01CA-49EF-9FB5-C41BDAAD2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E61E96-ADA2-41E2-ABCF-5014F9448D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FACAB3-4078-4DED-97F7-78B4FFD82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9B09B-3231-4E3D-BD52-98C4F5AED8A1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2ACB81-BB36-43F4-A43B-D75530966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29FC1D-B0F0-4902-A74F-B902F8A84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3D933-0229-45C4-941D-59E79AD1A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616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5B6CF-12CD-4358-A1EC-69BAD8A9C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A95438-94C9-4AF2-A623-363B22357D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3D524F-5628-41C7-A166-C2777CFC6F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8D1ECC-E4E1-4985-9FB0-DD0A7BE9E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9B09B-3231-4E3D-BD52-98C4F5AED8A1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F69742-FB6F-4FC6-9B11-E922EB5A2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D28EB9-C268-428E-AC6C-789F6073F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3D933-0229-45C4-941D-59E79AD1A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71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1C8E8-215D-46FF-BFC7-4E7DA5606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EA49DD-27F4-4080-9835-49BDDD0ABD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27200A-6D72-474E-BE38-E3A8E6A49D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A7C109-A53C-4CF7-8916-42EA961C4B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CBFB6D-F626-4880-8751-3262E9F4A5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2505A5-E6C8-419A-BFB5-D7A73FD95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9B09B-3231-4E3D-BD52-98C4F5AED8A1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087C9A-D6AA-4511-97A6-566EBE305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7C9C92-180D-40E7-BE28-52E6ECDAD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3D933-0229-45C4-941D-59E79AD1A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480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5AB32-89F4-4003-A110-6142C2ED6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452D0C-AA4B-466D-B233-4740E40D5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9B09B-3231-4E3D-BD52-98C4F5AED8A1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CA2C7B-01BD-4C67-AC4C-C78279531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47A33D-DCCF-41F7-A4EF-0AF501527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3D933-0229-45C4-941D-59E79AD1A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681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37FB0A-FDD7-4996-9FAA-FA2117C25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9B09B-3231-4E3D-BD52-98C4F5AED8A1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92D2EA-DC80-4C1F-A14B-7ED875626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274778-AD32-4AA4-B012-0747129E6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3D933-0229-45C4-941D-59E79AD1A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405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D20F7-AFDD-47C3-9514-ADA98B4FB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3D922C-EFDA-498B-9BFE-5C616E3435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BB8728-0C27-47C1-A737-37890B1426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2B930F-5C7B-4A25-9204-CEB1E669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9B09B-3231-4E3D-BD52-98C4F5AED8A1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13AA50-5CEB-4CA8-8AD3-8E7E3FDCD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559690-176E-4295-BA5B-19E82EDF6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3D933-0229-45C4-941D-59E79AD1A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042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7293D-6FD7-4283-8FD3-86208FAC4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DDC128-5115-4F38-8556-F89FECCB66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730ADB-4DF1-4E4F-A36A-99D2EBC6BF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16252A-6D03-4E87-B736-0589911A7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9B09B-3231-4E3D-BD52-98C4F5AED8A1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17D66A-1CAB-433E-9706-A78F2A7F4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A105A4-458B-4DD3-8847-01322620A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3D933-0229-45C4-941D-59E79AD1A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67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5C85DA-DCFE-4BA4-B5FD-33EC1E93E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AE0105-4E34-454B-AE97-C20632DE64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0376AE-5443-4455-946A-BD9250846E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29B09B-3231-4E3D-BD52-98C4F5AED8A1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3D8414-AD93-428D-A249-EEA2C7CB92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0AF6D7-61DE-41FB-B29A-28A794CA6F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43D933-0229-45C4-941D-59E79AD1A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165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1CD81-FC68-4D9F-92F2-C7D44F3C2B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Event Management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B1917F-CC1C-4C1E-83F1-3530B58CFD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</a:t>
            </a:r>
          </a:p>
          <a:p>
            <a:r>
              <a:rPr lang="en-US" dirty="0"/>
              <a:t>Nadarajah Dheynoshan</a:t>
            </a:r>
          </a:p>
        </p:txBody>
      </p:sp>
    </p:spTree>
    <p:extLst>
      <p:ext uri="{BB962C8B-B14F-4D97-AF65-F5344CB8AC3E}">
        <p14:creationId xmlns:p14="http://schemas.microsoft.com/office/powerpoint/2010/main" val="290185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651B4-FBB5-4A20-B962-A2136344B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AD603-FFEF-41CA-8878-DDB8B4AE2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an event</a:t>
            </a:r>
          </a:p>
          <a:p>
            <a:r>
              <a:rPr lang="en-US" dirty="0"/>
              <a:t>Remove event</a:t>
            </a:r>
          </a:p>
          <a:p>
            <a:r>
              <a:rPr lang="en-US" dirty="0"/>
              <a:t>Update event</a:t>
            </a:r>
          </a:p>
          <a:p>
            <a:r>
              <a:rPr lang="en-US" dirty="0"/>
              <a:t>Display all the events</a:t>
            </a:r>
          </a:p>
          <a:p>
            <a:r>
              <a:rPr lang="en-US" dirty="0"/>
              <a:t>Make a booking for an Event</a:t>
            </a:r>
          </a:p>
          <a:p>
            <a:r>
              <a:rPr lang="en-US" dirty="0"/>
              <a:t>Cancel booking</a:t>
            </a:r>
          </a:p>
        </p:txBody>
      </p:sp>
    </p:spTree>
    <p:extLst>
      <p:ext uri="{BB962C8B-B14F-4D97-AF65-F5344CB8AC3E}">
        <p14:creationId xmlns:p14="http://schemas.microsoft.com/office/powerpoint/2010/main" val="361030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08371-FA29-4457-B473-08D710B54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Diagram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8A7B14F-BE2D-4918-92E0-B799FB3945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9521" y="1425574"/>
            <a:ext cx="9894279" cy="4651375"/>
          </a:xfrm>
        </p:spPr>
      </p:pic>
    </p:spTree>
    <p:extLst>
      <p:ext uri="{BB962C8B-B14F-4D97-AF65-F5344CB8AC3E}">
        <p14:creationId xmlns:p14="http://schemas.microsoft.com/office/powerpoint/2010/main" val="23435514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28</Words>
  <Application>Microsoft Office PowerPoint</Application>
  <PresentationFormat>Widescreen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Event Management System</vt:lpstr>
      <vt:lpstr>Features</vt:lpstr>
      <vt:lpstr>Class Diagram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Event Management System</dc:title>
  <dc:creator>Nadarajah Dheynoshan</dc:creator>
  <cp:lastModifiedBy>Nadarajah Dheynoshan</cp:lastModifiedBy>
  <cp:revision>5</cp:revision>
  <dcterms:created xsi:type="dcterms:W3CDTF">2020-05-22T04:53:07Z</dcterms:created>
  <dcterms:modified xsi:type="dcterms:W3CDTF">2020-05-22T07:21:54Z</dcterms:modified>
</cp:coreProperties>
</file>