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DDAA4-C9CF-4361-AAC4-F0895A0834F4}" v="1023" dt="2021-03-02T03:52:55.301"/>
    <p1510:client id="{B51847A0-FDCF-406E-824C-086D84D0D723}" v="65" dt="2021-03-02T02:48:07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4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6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1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7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4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0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7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6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3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1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49DAD9-FF35-4D89-AE68-EF30257323BB}"/>
              </a:ext>
            </a:extLst>
          </p:cNvPr>
          <p:cNvSpPr/>
          <p:nvPr/>
        </p:nvSpPr>
        <p:spPr>
          <a:xfrm>
            <a:off x="-2599" y="-2599"/>
            <a:ext cx="4165022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A7596-FF95-4653-97D1-07BD23C907CA}"/>
              </a:ext>
            </a:extLst>
          </p:cNvPr>
          <p:cNvSpPr txBox="1"/>
          <p:nvPr/>
        </p:nvSpPr>
        <p:spPr>
          <a:xfrm>
            <a:off x="708107" y="4663360"/>
            <a:ext cx="2639290" cy="15013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ko-KR">
                <a:ea typeface="+mn-lt"/>
                <a:cs typeface="+mn-lt"/>
              </a:rPr>
              <a:t>○ 이름 : 윤정환</a:t>
            </a:r>
            <a:endParaRPr lang="ko-KR">
              <a:cs typeface="Calibri" panose="020F0502020204030204"/>
            </a:endParaRPr>
          </a:p>
          <a:p>
            <a:pPr>
              <a:lnSpc>
                <a:spcPct val="130000"/>
              </a:lnSpc>
            </a:pPr>
            <a:r>
              <a:rPr lang="ko-KR">
                <a:ea typeface="+mn-lt"/>
                <a:cs typeface="+mn-lt"/>
              </a:rPr>
              <a:t>○ 나이 : 30세(1992.10.22)</a:t>
            </a:r>
            <a:endParaRPr lang="ko-KR">
              <a:cs typeface="Calibri" panose="020F0502020204030204"/>
            </a:endParaRPr>
          </a:p>
          <a:p>
            <a:pPr>
              <a:lnSpc>
                <a:spcPct val="130000"/>
              </a:lnSpc>
            </a:pPr>
            <a:r>
              <a:rPr lang="ko-KR">
                <a:ea typeface="+mn-lt"/>
                <a:cs typeface="+mn-lt"/>
              </a:rPr>
              <a:t>○ 출생지 : 경남 합천</a:t>
            </a:r>
            <a:endParaRPr lang="ko-KR">
              <a:cs typeface="Calibri" panose="020F0502020204030204"/>
            </a:endParaRPr>
          </a:p>
          <a:p>
            <a:pPr>
              <a:lnSpc>
                <a:spcPct val="130000"/>
              </a:lnSpc>
            </a:pPr>
            <a:r>
              <a:rPr lang="ko-KR">
                <a:ea typeface="+mn-lt"/>
                <a:cs typeface="+mn-lt"/>
              </a:rPr>
              <a:t>○ 취미 : 여행, 캠핑 등등</a:t>
            </a:r>
            <a:endParaRPr lang="ko-KR">
              <a:cs typeface="Calibri" panose="020F0502020204030204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6CF713-4002-4753-8412-2CB5877D2A41}"/>
              </a:ext>
            </a:extLst>
          </p:cNvPr>
          <p:cNvGrpSpPr/>
          <p:nvPr/>
        </p:nvGrpSpPr>
        <p:grpSpPr>
          <a:xfrm>
            <a:off x="648602" y="1090337"/>
            <a:ext cx="2750785" cy="3463146"/>
            <a:chOff x="943011" y="2094791"/>
            <a:chExt cx="1694376" cy="21296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D74DAC5-881B-456D-A411-8D69A87B532F}"/>
                </a:ext>
              </a:extLst>
            </p:cNvPr>
            <p:cNvSpPr/>
            <p:nvPr/>
          </p:nvSpPr>
          <p:spPr>
            <a:xfrm>
              <a:off x="943011" y="2094791"/>
              <a:ext cx="1555831" cy="19564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97DB2B-839F-46A8-8A25-80D1AEE6B967}"/>
                </a:ext>
              </a:extLst>
            </p:cNvPr>
            <p:cNvSpPr/>
            <p:nvPr/>
          </p:nvSpPr>
          <p:spPr>
            <a:xfrm>
              <a:off x="1081556" y="2267972"/>
              <a:ext cx="1555831" cy="19564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A27E62-2A2F-426F-8100-DC7B8FE04CF7}"/>
              </a:ext>
            </a:extLst>
          </p:cNvPr>
          <p:cNvSpPr/>
          <p:nvPr/>
        </p:nvSpPr>
        <p:spPr>
          <a:xfrm>
            <a:off x="4513117" y="633844"/>
            <a:ext cx="2000249" cy="5455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ea typeface="+mn-lt"/>
                <a:cs typeface="+mn-lt"/>
              </a:rPr>
              <a:t>● 경력사항</a:t>
            </a:r>
            <a:endParaRPr lang="ko-KR">
              <a:cs typeface="Calibri" panose="020F0502020204030204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2BFE78D-BC78-4243-A3FE-09DA1162AD55}"/>
              </a:ext>
            </a:extLst>
          </p:cNvPr>
          <p:cNvSpPr/>
          <p:nvPr/>
        </p:nvSpPr>
        <p:spPr>
          <a:xfrm>
            <a:off x="4559045" y="1151797"/>
            <a:ext cx="6918612" cy="6407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75861F4-7EC9-4B50-93C2-839CF00A73B2}"/>
              </a:ext>
            </a:extLst>
          </p:cNvPr>
          <p:cNvSpPr/>
          <p:nvPr/>
        </p:nvSpPr>
        <p:spPr>
          <a:xfrm>
            <a:off x="4560743" y="1391515"/>
            <a:ext cx="1368137" cy="77065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200" b="1">
                <a:ea typeface="맑은 고딕"/>
                <a:cs typeface="Calibri"/>
              </a:rPr>
              <a:t>대학졸업('15)</a:t>
            </a:r>
            <a:endParaRPr lang="ko-KR" altLang="en-US" sz="1200" b="1">
              <a:ea typeface="맑은 고딕" panose="020B0503020000020004" pitchFamily="34" charset="-127"/>
              <a:cs typeface="Calibri"/>
            </a:endParaRPr>
          </a:p>
          <a:p>
            <a:pPr algn="ctr">
              <a:lnSpc>
                <a:spcPct val="130000"/>
              </a:lnSpc>
            </a:pPr>
            <a:r>
              <a:rPr lang="ko-KR" sz="1200">
                <a:ea typeface="+mn-lt"/>
                <a:cs typeface="+mn-lt"/>
              </a:rPr>
              <a:t>- 전라도 광주</a:t>
            </a:r>
            <a:endParaRPr lang="ko-KR">
              <a:cs typeface="Calibri" panose="020F0502020204030204"/>
            </a:endParaRPr>
          </a:p>
          <a:p>
            <a:pPr algn="ctr">
              <a:lnSpc>
                <a:spcPct val="130000"/>
              </a:lnSpc>
            </a:pPr>
            <a:r>
              <a:rPr lang="ko-KR" sz="1200">
                <a:ea typeface="+mn-lt"/>
                <a:cs typeface="+mn-lt"/>
              </a:rPr>
              <a:t>- 화학공학과</a:t>
            </a:r>
            <a:endParaRPr lang="ko-KR">
              <a:cs typeface="Calibri" panose="020F0502020204030204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191D091-025D-4306-B8F5-9F79F496F970}"/>
              </a:ext>
            </a:extLst>
          </p:cNvPr>
          <p:cNvSpPr/>
          <p:nvPr/>
        </p:nvSpPr>
        <p:spPr>
          <a:xfrm>
            <a:off x="6171333" y="1391514"/>
            <a:ext cx="1368137" cy="7706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200" b="1">
                <a:ea typeface="맑은 고딕"/>
                <a:cs typeface="Calibri"/>
              </a:rPr>
              <a:t>군 복무('17)</a:t>
            </a:r>
            <a:endParaRPr lang="ko-KR">
              <a:ea typeface="맑은 고딕" panose="020B0503020000020004" pitchFamily="34" charset="-127"/>
              <a:cs typeface="Calibri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200">
                <a:ea typeface="+mn-lt"/>
                <a:cs typeface="+mn-lt"/>
              </a:rPr>
              <a:t>-</a:t>
            </a:r>
            <a:r>
              <a:rPr lang="ko-KR" sz="1200">
                <a:ea typeface="+mn-lt"/>
                <a:cs typeface="+mn-lt"/>
              </a:rPr>
              <a:t> 서울 서대문구</a:t>
            </a:r>
            <a:endParaRPr lang="ko-KR">
              <a:ea typeface="+mn-lt"/>
              <a:cs typeface="+mn-lt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200">
                <a:ea typeface="+mn-lt"/>
                <a:cs typeface="+mn-lt"/>
              </a:rPr>
              <a:t>-</a:t>
            </a:r>
            <a:r>
              <a:rPr lang="ko-KR" sz="1200">
                <a:ea typeface="+mn-lt"/>
                <a:cs typeface="+mn-lt"/>
              </a:rPr>
              <a:t> 화생방</a:t>
            </a:r>
            <a:endParaRPr lang="ko-KR">
              <a:ea typeface="+mn-lt"/>
              <a:cs typeface="+mn-lt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8974E1A-83FC-4EA8-8014-06A67BA56219}"/>
              </a:ext>
            </a:extLst>
          </p:cNvPr>
          <p:cNvSpPr/>
          <p:nvPr/>
        </p:nvSpPr>
        <p:spPr>
          <a:xfrm>
            <a:off x="7747287" y="1391513"/>
            <a:ext cx="1714500" cy="7706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30000"/>
              </a:lnSpc>
            </a:pPr>
            <a:r>
              <a:rPr lang="ko-KR" sz="1200" b="1">
                <a:ea typeface="+mn-lt"/>
                <a:cs typeface="+mn-lt"/>
              </a:rPr>
              <a:t>직장 </a:t>
            </a:r>
            <a:r>
              <a:rPr lang="ko-KR" altLang="en-US" sz="1200" b="1">
                <a:ea typeface="+mn-lt"/>
                <a:cs typeface="+mn-lt"/>
              </a:rPr>
              <a:t>근무</a:t>
            </a:r>
            <a:r>
              <a:rPr lang="en-US" altLang="ko-KR" sz="1200" b="1">
                <a:ea typeface="+mn-lt"/>
                <a:cs typeface="+mn-lt"/>
              </a:rPr>
              <a:t>(</a:t>
            </a:r>
            <a:r>
              <a:rPr lang="ko-KR" sz="1200" b="1">
                <a:ea typeface="+mn-lt"/>
                <a:cs typeface="+mn-lt"/>
              </a:rPr>
              <a:t>'21.2)</a:t>
            </a:r>
          </a:p>
          <a:p>
            <a:pPr algn="ctr">
              <a:lnSpc>
                <a:spcPct val="130000"/>
              </a:lnSpc>
            </a:pPr>
            <a:r>
              <a:rPr lang="ko-KR" sz="1200">
                <a:ea typeface="+mn-lt"/>
                <a:cs typeface="+mn-lt"/>
              </a:rPr>
              <a:t>- 경북 포항</a:t>
            </a:r>
            <a:endParaRPr lang="ko-KR">
              <a:cs typeface="Calibri" panose="020F0502020204030204"/>
            </a:endParaRPr>
          </a:p>
          <a:p>
            <a:pPr algn="ctr">
              <a:lnSpc>
                <a:spcPct val="130000"/>
              </a:lnSpc>
            </a:pPr>
            <a:r>
              <a:rPr lang="ko-KR" sz="1200">
                <a:ea typeface="+mn-lt"/>
                <a:cs typeface="+mn-lt"/>
              </a:rPr>
              <a:t>- 철강업</a:t>
            </a:r>
            <a:endParaRPr lang="ko-KR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47819AD-36E3-44DC-B4D6-BC2A5906336A}"/>
              </a:ext>
            </a:extLst>
          </p:cNvPr>
          <p:cNvSpPr/>
          <p:nvPr/>
        </p:nvSpPr>
        <p:spPr>
          <a:xfrm>
            <a:off x="9730218" y="1391512"/>
            <a:ext cx="1368137" cy="77065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30000"/>
              </a:lnSpc>
            </a:pPr>
            <a:r>
              <a:rPr lang="ko-KR" sz="1200" b="1">
                <a:ea typeface="+mn-lt"/>
                <a:cs typeface="+mn-lt"/>
              </a:rPr>
              <a:t>현재</a:t>
            </a:r>
            <a:r>
              <a:rPr lang="en-US" altLang="ko-KR" sz="1200" b="1">
                <a:ea typeface="+mn-lt"/>
                <a:cs typeface="+mn-lt"/>
              </a:rPr>
              <a:t>('21.3)</a:t>
            </a:r>
          </a:p>
          <a:p>
            <a:pPr algn="ctr">
              <a:lnSpc>
                <a:spcPct val="130000"/>
              </a:lnSpc>
            </a:pPr>
            <a:r>
              <a:rPr lang="en-US" sz="1200">
                <a:ea typeface="+mn-lt"/>
                <a:cs typeface="+mn-lt"/>
              </a:rPr>
              <a:t>- 인천 서구</a:t>
            </a:r>
            <a:endParaRPr lang="en-US">
              <a:cs typeface="Calibri" panose="020F0502020204030204"/>
            </a:endParaRPr>
          </a:p>
          <a:p>
            <a:pPr algn="ctr">
              <a:lnSpc>
                <a:spcPct val="130000"/>
              </a:lnSpc>
            </a:pPr>
            <a:r>
              <a:rPr lang="en-US" sz="1200">
                <a:ea typeface="+mn-lt"/>
                <a:cs typeface="+mn-lt"/>
              </a:rPr>
              <a:t>- 무직</a:t>
            </a:r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8DA2CD-D456-4C57-9241-B467A1566321}"/>
              </a:ext>
            </a:extLst>
          </p:cNvPr>
          <p:cNvSpPr/>
          <p:nvPr/>
        </p:nvSpPr>
        <p:spPr>
          <a:xfrm>
            <a:off x="4513116" y="2755321"/>
            <a:ext cx="2000249" cy="5455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>
                <a:ea typeface="+mn-lt"/>
                <a:cs typeface="+mn-lt"/>
              </a:rPr>
              <a:t>● 지원동기</a:t>
            </a:r>
            <a:endParaRPr lang="ko-KR"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ED20D-FF9A-4ADA-B8DE-BB36570EDC41}"/>
              </a:ext>
            </a:extLst>
          </p:cNvPr>
          <p:cNvSpPr txBox="1"/>
          <p:nvPr/>
        </p:nvSpPr>
        <p:spPr>
          <a:xfrm>
            <a:off x="4509447" y="3355837"/>
            <a:ext cx="6587835" cy="11412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>
                <a:ea typeface="+mn-lt"/>
                <a:cs typeface="+mn-lt"/>
              </a:rPr>
              <a:t>1. </a:t>
            </a:r>
            <a:r>
              <a:rPr lang="en-US">
                <a:ea typeface="+mn-lt"/>
                <a:cs typeface="+mn-lt"/>
              </a:rPr>
              <a:t>개발자에 대한 막연한 꿈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>
                <a:ea typeface="+mn-lt"/>
                <a:cs typeface="+mn-lt"/>
              </a:rPr>
              <a:t>2. 주위 개발자들의 조언</a:t>
            </a:r>
            <a:endParaRPr lang="en-US">
              <a:cs typeface="Calibri" panose="020F0502020204030204"/>
            </a:endParaRPr>
          </a:p>
          <a:p>
            <a:pPr>
              <a:lnSpc>
                <a:spcPct val="130000"/>
              </a:lnSpc>
            </a:pPr>
            <a:r>
              <a:rPr lang="en-US">
                <a:ea typeface="+mn-lt"/>
                <a:cs typeface="+mn-lt"/>
              </a:rPr>
              <a:t>3. 흥미와 적성 하고싶어서</a:t>
            </a:r>
            <a:endParaRPr lang="ko-KR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C9E1F6-7DB2-4519-9D66-C52464D72AD7}"/>
              </a:ext>
            </a:extLst>
          </p:cNvPr>
          <p:cNvSpPr/>
          <p:nvPr/>
        </p:nvSpPr>
        <p:spPr>
          <a:xfrm>
            <a:off x="4521774" y="5058639"/>
            <a:ext cx="2000249" cy="5455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>
                <a:ea typeface="+mn-lt"/>
                <a:cs typeface="+mn-lt"/>
              </a:rPr>
              <a:t>●  각오</a:t>
            </a:r>
            <a:endParaRPr lang="ko-KR">
              <a:cs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1A278B-60F9-4A94-90AC-B574B7C5F687}"/>
              </a:ext>
            </a:extLst>
          </p:cNvPr>
          <p:cNvSpPr txBox="1"/>
          <p:nvPr/>
        </p:nvSpPr>
        <p:spPr>
          <a:xfrm>
            <a:off x="4570060" y="5676473"/>
            <a:ext cx="6587835" cy="7811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ea typeface="+mn-lt"/>
                <a:cs typeface="+mn-lt"/>
              </a:rPr>
              <a:t>○ 좌우명</a:t>
            </a:r>
            <a:r>
              <a:rPr lang="en-US" dirty="0">
                <a:ea typeface="+mn-lt"/>
                <a:cs typeface="+mn-lt"/>
              </a:rPr>
              <a:t> : </a:t>
            </a:r>
            <a:r>
              <a:rPr lang="ko-KR" altLang="en-US" dirty="0">
                <a:ea typeface="+mn-lt"/>
                <a:cs typeface="+mn-lt"/>
              </a:rPr>
              <a:t>隨處作主 </a:t>
            </a:r>
            <a:r>
              <a:rPr lang="ko-KR" altLang="en-US">
                <a:ea typeface="+mn-lt"/>
                <a:cs typeface="+mn-lt"/>
              </a:rPr>
              <a:t>立處皆眞</a:t>
            </a:r>
            <a:r>
              <a:rPr lang="en-US">
                <a:ea typeface="+mn-lt"/>
                <a:cs typeface="+mn-lt"/>
              </a:rPr>
              <a:t>,남에게 피해주지말자</a:t>
            </a:r>
            <a:endParaRPr lang="en-US" altLang="ko-KR">
              <a:cs typeface="Calibri" panose="020F0502020204030204"/>
            </a:endParaRPr>
          </a:p>
          <a:p>
            <a:pPr>
              <a:lnSpc>
                <a:spcPct val="130000"/>
              </a:lnSpc>
            </a:pPr>
            <a:r>
              <a:rPr lang="en-US" altLang="ko-KR">
                <a:ea typeface="+mn-lt"/>
                <a:cs typeface="+mn-lt"/>
              </a:rPr>
              <a:t>○ </a:t>
            </a:r>
            <a:r>
              <a:rPr lang="ko-KR" altLang="en-US">
                <a:ea typeface="+mn-lt"/>
                <a:cs typeface="+mn-lt"/>
              </a:rPr>
              <a:t>각오</a:t>
            </a:r>
            <a:r>
              <a:rPr lang="en-US">
                <a:ea typeface="+mn-lt"/>
                <a:cs typeface="+mn-lt"/>
              </a:rPr>
              <a:t> : 열심히 할게요</a:t>
            </a:r>
            <a:endParaRPr lang="en-US"/>
          </a:p>
        </p:txBody>
      </p:sp>
      <p:pic>
        <p:nvPicPr>
          <p:cNvPr id="17" name="그림 17" descr="실외, 대지, 나무, 자연이(가) 표시된 사진&#10;&#10;자동 생성된 설명">
            <a:extLst>
              <a:ext uri="{FF2B5EF4-FFF2-40B4-BE49-F238E27FC236}">
                <a16:creationId xmlns:a16="http://schemas.microsoft.com/office/drawing/2014/main" id="{F67F364E-3DDF-478C-8112-E40493F2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35677"/>
            <a:ext cx="2440132" cy="30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193</cp:revision>
  <dcterms:created xsi:type="dcterms:W3CDTF">2021-03-02T02:41:48Z</dcterms:created>
  <dcterms:modified xsi:type="dcterms:W3CDTF">2021-03-03T09:43:16Z</dcterms:modified>
</cp:coreProperties>
</file>