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BF24A-FB2A-4908-AE23-139FDE568CAD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E1F34-8DC1-48D4-9E48-AE449BE1D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0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5739-A550-4538-B282-F0504F1AE2A6}" type="datetimeFigureOut">
              <a:rPr lang="ko-KR" altLang="en-US" smtClean="0"/>
              <a:t>2020-11-23(Mon)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D5EC-36B7-484D-84D3-CE59B4053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1" y="0"/>
            <a:ext cx="3057211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331640" y="908720"/>
            <a:ext cx="6696744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68485" y="-1260"/>
            <a:ext cx="3057211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3301" y="-1905"/>
            <a:ext cx="3057211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12960" y="1124744"/>
            <a:ext cx="15416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333 </a:t>
            </a:r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4214" y="5085184"/>
            <a:ext cx="77080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83081" y="1844824"/>
            <a:ext cx="77080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4428" y="2852936"/>
            <a:ext cx="77080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7912" y="2348880"/>
            <a:ext cx="10979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생년월일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4428" y="3356992"/>
            <a:ext cx="77080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5</cp:revision>
  <dcterms:created xsi:type="dcterms:W3CDTF">2020-11-18T05:28:49Z</dcterms:created>
  <dcterms:modified xsi:type="dcterms:W3CDTF">2020-11-23T07:22:11Z</dcterms:modified>
</cp:coreProperties>
</file>