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741" r:id="rId2"/>
    <p:sldId id="750" r:id="rId3"/>
    <p:sldId id="742" r:id="rId4"/>
    <p:sldId id="747" r:id="rId5"/>
    <p:sldId id="749" r:id="rId6"/>
    <p:sldId id="743" r:id="rId7"/>
    <p:sldId id="746" r:id="rId8"/>
    <p:sldId id="74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43" autoAdjust="0"/>
    <p:restoredTop sz="94643"/>
  </p:normalViewPr>
  <p:slideViewPr>
    <p:cSldViewPr>
      <p:cViewPr>
        <p:scale>
          <a:sx n="90" d="100"/>
          <a:sy n="90" d="100"/>
        </p:scale>
        <p:origin x="-1092" y="72"/>
      </p:cViewPr>
      <p:guideLst>
        <p:guide orient="horz" pos="38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E43AB-D65E-4692-9979-1CB25FBEE8F0}" type="datetimeFigureOut">
              <a:rPr lang="ko-KR" altLang="en-US" smtClean="0"/>
              <a:t>2020-11-17(Tue)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0B2F3-5181-446F-AF10-125BC1FD0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50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4B1E9EF-E936-4E4D-835D-44E73345338A}" type="datetimeFigureOut">
              <a:rPr lang="ko-KR" altLang="en-US" smtClean="0"/>
              <a:t>2020-11-17(Tue)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2020-11-17(Tue)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2020-11-17(Tue)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2020-11-17(Tue)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4B1E9EF-E936-4E4D-835D-44E73345338A}" type="datetimeFigureOut">
              <a:rPr lang="ko-KR" altLang="en-US" smtClean="0"/>
              <a:t>2020-11-17(Tue)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2020-11-17(Tue)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2020-11-17(Tue)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2020-11-17(Tue)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2020-11-17(Tue)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2020-11-17(Tue)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2020-11-17(Tue)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B1E9EF-E936-4E4D-835D-44E73345338A}" type="datetimeFigureOut">
              <a:rPr lang="ko-KR" altLang="en-US" smtClean="0"/>
              <a:t>2020-11-17(Tue)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image" Target="../media/image21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sv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8.sv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2.sv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A826180-B8D8-40A7-9933-26E66086A97F}"/>
              </a:ext>
            </a:extLst>
          </p:cNvPr>
          <p:cNvSpPr/>
          <p:nvPr/>
        </p:nvSpPr>
        <p:spPr>
          <a:xfrm>
            <a:off x="3563888" y="1413404"/>
            <a:ext cx="3096344" cy="719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메인페이지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오혜찬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2020-11-15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1A01AB-5FDB-43D9-86AD-3C566D7454FB}"/>
              </a:ext>
            </a:extLst>
          </p:cNvPr>
          <p:cNvSpPr/>
          <p:nvPr/>
        </p:nvSpPr>
        <p:spPr>
          <a:xfrm>
            <a:off x="5076056" y="1866242"/>
            <a:ext cx="723386" cy="194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로그인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450B6D4-0C0D-47DD-B061-249768BA902F}"/>
              </a:ext>
            </a:extLst>
          </p:cNvPr>
          <p:cNvSpPr/>
          <p:nvPr/>
        </p:nvSpPr>
        <p:spPr>
          <a:xfrm>
            <a:off x="5796136" y="1866242"/>
            <a:ext cx="787214" cy="194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회원가입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xmlns="" id="{F8A8802C-8046-4460-AC1D-C12AEF166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66234"/>
              </p:ext>
            </p:extLst>
          </p:nvPr>
        </p:nvGraphicFramePr>
        <p:xfrm>
          <a:off x="6708575" y="1308366"/>
          <a:ext cx="2327921" cy="5433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7921">
                  <a:extLst>
                    <a:ext uri="{9D8B030D-6E8A-4147-A177-3AD203B41FA5}">
                      <a16:colId xmlns:a16="http://schemas.microsoft.com/office/drawing/2014/main" xmlns="" val="238208144"/>
                    </a:ext>
                  </a:extLst>
                </a:gridCol>
              </a:tblGrid>
              <a:tr h="42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1978333"/>
                  </a:ext>
                </a:extLst>
              </a:tr>
              <a:tr h="300509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장소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주소검색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proc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내 정보 보기 페이지로 이동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회원가입 페이지로 이동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지도 </a:t>
                      </a:r>
                      <a:r>
                        <a:rPr lang="en-US" altLang="ko-KR" sz="1600" dirty="0"/>
                        <a:t>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3971443"/>
                  </a:ext>
                </a:extLst>
              </a:tr>
              <a:tr h="42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4017788"/>
                  </a:ext>
                </a:extLst>
              </a:tr>
              <a:tr h="15780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4314087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ED0045A-AAE0-42B6-8C6C-C4415531F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2933" y="1353882"/>
            <a:ext cx="371972" cy="41591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20692E1-3D52-4F6B-A017-73E076F6CBB8}"/>
              </a:ext>
            </a:extLst>
          </p:cNvPr>
          <p:cNvSpPr/>
          <p:nvPr/>
        </p:nvSpPr>
        <p:spPr>
          <a:xfrm>
            <a:off x="107504" y="2204445"/>
            <a:ext cx="6552728" cy="4536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899DDFA-EDC2-409E-829E-88EA3F0E0906}"/>
              </a:ext>
            </a:extLst>
          </p:cNvPr>
          <p:cNvSpPr/>
          <p:nvPr/>
        </p:nvSpPr>
        <p:spPr>
          <a:xfrm>
            <a:off x="5357542" y="1504271"/>
            <a:ext cx="942650" cy="196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 </a:t>
            </a:r>
            <a:r>
              <a:rPr lang="ko-KR" altLang="en-US" sz="1400" dirty="0"/>
              <a:t>등급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78B6FE1-DD90-4AA0-8DBC-1ADB5E7D367E}"/>
              </a:ext>
            </a:extLst>
          </p:cNvPr>
          <p:cNvSpPr/>
          <p:nvPr/>
        </p:nvSpPr>
        <p:spPr>
          <a:xfrm>
            <a:off x="251520" y="2349090"/>
            <a:ext cx="6336704" cy="43922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BDEB6A62-F3A7-4D91-B83F-E94D8FC19EB2}"/>
              </a:ext>
            </a:extLst>
          </p:cNvPr>
          <p:cNvSpPr/>
          <p:nvPr/>
        </p:nvSpPr>
        <p:spPr>
          <a:xfrm>
            <a:off x="179512" y="1439058"/>
            <a:ext cx="288032" cy="2617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E1BFF22B-82B6-4F73-9D06-76CC128E12A5}"/>
              </a:ext>
            </a:extLst>
          </p:cNvPr>
          <p:cNvSpPr/>
          <p:nvPr/>
        </p:nvSpPr>
        <p:spPr>
          <a:xfrm>
            <a:off x="5739691" y="1656756"/>
            <a:ext cx="272469" cy="26018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56E3B5D-9EA2-463D-B49F-367741644376}"/>
              </a:ext>
            </a:extLst>
          </p:cNvPr>
          <p:cNvSpPr/>
          <p:nvPr/>
        </p:nvSpPr>
        <p:spPr>
          <a:xfrm>
            <a:off x="3632590" y="1866242"/>
            <a:ext cx="723386" cy="194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회원아이디</a:t>
            </a:r>
            <a:endParaRPr lang="ko-KR" altLang="en-US" sz="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DB36EC1-FD63-4416-A599-FBA689520410}"/>
              </a:ext>
            </a:extLst>
          </p:cNvPr>
          <p:cNvSpPr/>
          <p:nvPr/>
        </p:nvSpPr>
        <p:spPr>
          <a:xfrm>
            <a:off x="4352670" y="1866242"/>
            <a:ext cx="723386" cy="194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비밀번호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BE133BFC-52C1-4AEE-BAF9-B3F538EF14D8}"/>
              </a:ext>
            </a:extLst>
          </p:cNvPr>
          <p:cNvSpPr/>
          <p:nvPr/>
        </p:nvSpPr>
        <p:spPr>
          <a:xfrm>
            <a:off x="3579451" y="1656651"/>
            <a:ext cx="272469" cy="26018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02BC97C1-80FC-4A88-81F6-E201A61C2200}"/>
              </a:ext>
            </a:extLst>
          </p:cNvPr>
          <p:cNvSpPr/>
          <p:nvPr/>
        </p:nvSpPr>
        <p:spPr>
          <a:xfrm>
            <a:off x="6111260" y="1319987"/>
            <a:ext cx="258020" cy="23680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0C10E58-8EE2-4447-B399-2F136EED08C4}"/>
              </a:ext>
            </a:extLst>
          </p:cNvPr>
          <p:cNvSpPr/>
          <p:nvPr/>
        </p:nvSpPr>
        <p:spPr>
          <a:xfrm>
            <a:off x="107503" y="1769798"/>
            <a:ext cx="3408041" cy="362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주소 검색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A9B64E7-F952-4A66-BF4A-FFCCC2D95870}"/>
              </a:ext>
            </a:extLst>
          </p:cNvPr>
          <p:cNvSpPr/>
          <p:nvPr/>
        </p:nvSpPr>
        <p:spPr>
          <a:xfrm>
            <a:off x="327786" y="2502809"/>
            <a:ext cx="288032" cy="2617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27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검색 후 장소 리스트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장수진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2020-11-15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xmlns="" id="{F8A8802C-8046-4460-AC1D-C12AEF166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593266"/>
              </p:ext>
            </p:extLst>
          </p:nvPr>
        </p:nvGraphicFramePr>
        <p:xfrm>
          <a:off x="6708575" y="1308366"/>
          <a:ext cx="2327921" cy="5433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7921">
                  <a:extLst>
                    <a:ext uri="{9D8B030D-6E8A-4147-A177-3AD203B41FA5}">
                      <a16:colId xmlns:a16="http://schemas.microsoft.com/office/drawing/2014/main" xmlns="" val="238208144"/>
                    </a:ext>
                  </a:extLst>
                </a:gridCol>
              </a:tblGrid>
              <a:tr h="42494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 능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51978333"/>
                  </a:ext>
                </a:extLst>
              </a:tr>
              <a:tr h="3005093"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장소 이름 </a:t>
                      </a:r>
                      <a:r>
                        <a:rPr kumimoji="0"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검색시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장소 리스트 보여줌</a:t>
                      </a:r>
                      <a:endParaRPr kumimoji="0" lang="en-US" altLang="ko-K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최신 순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인기도순 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평점 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확인 가능</a:t>
                      </a:r>
                      <a:endParaRPr kumimoji="0" lang="en-US" altLang="ko-K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장소 찜 가능</a:t>
                      </a:r>
                      <a:endParaRPr kumimoji="0" lang="en-US" altLang="ko-K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타인에게 공유가능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433971443"/>
                  </a:ext>
                </a:extLst>
              </a:tr>
              <a:tr h="42494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4017788"/>
                  </a:ext>
                </a:extLst>
              </a:tr>
              <a:tr h="15780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4314087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1AADF16-0C56-4CAE-B7FA-A840DA7CC429}"/>
              </a:ext>
            </a:extLst>
          </p:cNvPr>
          <p:cNvSpPr/>
          <p:nvPr/>
        </p:nvSpPr>
        <p:spPr>
          <a:xfrm>
            <a:off x="193118" y="1340533"/>
            <a:ext cx="6367002" cy="5344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833E02C-A6A4-43ED-A1EE-4E32AF6B8183}"/>
              </a:ext>
            </a:extLst>
          </p:cNvPr>
          <p:cNvSpPr/>
          <p:nvPr/>
        </p:nvSpPr>
        <p:spPr>
          <a:xfrm>
            <a:off x="5220072" y="1511363"/>
            <a:ext cx="953328" cy="4182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인기도 순</a:t>
            </a:r>
            <a:endParaRPr lang="ko-KR" altLang="en-US" sz="11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8FB433CF-608E-4944-A005-5F17DE38F51F}"/>
              </a:ext>
            </a:extLst>
          </p:cNvPr>
          <p:cNvGrpSpPr/>
          <p:nvPr/>
        </p:nvGrpSpPr>
        <p:grpSpPr>
          <a:xfrm>
            <a:off x="448753" y="1488602"/>
            <a:ext cx="3228287" cy="1626151"/>
            <a:chOff x="2194473" y="1662581"/>
            <a:chExt cx="3237313" cy="1858021"/>
          </a:xfrm>
          <a:solidFill>
            <a:schemeClr val="accent1">
              <a:lumMod val="75000"/>
            </a:schemeClr>
          </a:solidFill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71D103A1-11B0-4DB7-9D79-77EA186ABC57}"/>
                </a:ext>
              </a:extLst>
            </p:cNvPr>
            <p:cNvSpPr/>
            <p:nvPr/>
          </p:nvSpPr>
          <p:spPr>
            <a:xfrm>
              <a:off x="4538667" y="2654205"/>
              <a:ext cx="893117" cy="3428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찜 기능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C1B618D6-FAA8-40E4-8D9E-71B63C311E2D}"/>
                </a:ext>
              </a:extLst>
            </p:cNvPr>
            <p:cNvSpPr/>
            <p:nvPr/>
          </p:nvSpPr>
          <p:spPr>
            <a:xfrm>
              <a:off x="4538668" y="3182242"/>
              <a:ext cx="893118" cy="3365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공유하기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1C620269-3FB9-4290-82D2-E38D4F1F92E1}"/>
                </a:ext>
              </a:extLst>
            </p:cNvPr>
            <p:cNvGrpSpPr/>
            <p:nvPr/>
          </p:nvGrpSpPr>
          <p:grpSpPr>
            <a:xfrm>
              <a:off x="2194473" y="1662581"/>
              <a:ext cx="1747466" cy="1858021"/>
              <a:chOff x="2194338" y="1828286"/>
              <a:chExt cx="1747466" cy="1858021"/>
            </a:xfrm>
            <a:grpFill/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DB5A6CA9-1850-4408-9F5D-C438ED22C1F3}"/>
                  </a:ext>
                </a:extLst>
              </p:cNvPr>
              <p:cNvSpPr/>
              <p:nvPr/>
            </p:nvSpPr>
            <p:spPr>
              <a:xfrm>
                <a:off x="2194338" y="1828286"/>
                <a:ext cx="1418804" cy="26837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장소 이름</a:t>
                </a:r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62DEE863-D239-4DB5-9AD1-3F99AE47C884}"/>
                  </a:ext>
                </a:extLst>
              </p:cNvPr>
              <p:cNvSpPr/>
              <p:nvPr/>
            </p:nvSpPr>
            <p:spPr>
              <a:xfrm>
                <a:off x="2194338" y="2290028"/>
                <a:ext cx="1747466" cy="3365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평점 </a:t>
                </a:r>
                <a:r>
                  <a:rPr lang="ko-KR" altLang="en-US" sz="1400" dirty="0" err="1"/>
                  <a:t>별표시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건수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xmlns="" id="{D7D3FABA-EAE4-4836-AA36-48F5BFB9908D}"/>
                  </a:ext>
                </a:extLst>
              </p:cNvPr>
              <p:cNvSpPr/>
              <p:nvPr/>
            </p:nvSpPr>
            <p:spPr>
              <a:xfrm>
                <a:off x="2194338" y="2819910"/>
                <a:ext cx="1747466" cy="3365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주소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E7A69714-3A26-4D44-BDCF-D604862D488D}"/>
                  </a:ext>
                </a:extLst>
              </p:cNvPr>
              <p:cNvSpPr/>
              <p:nvPr/>
            </p:nvSpPr>
            <p:spPr>
              <a:xfrm>
                <a:off x="2194338" y="3349791"/>
                <a:ext cx="1747466" cy="3365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상세 보기 </a:t>
                </a:r>
              </a:p>
            </p:txBody>
          </p: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11E10715-C8DF-408B-9F91-5F5F20A51D98}"/>
              </a:ext>
            </a:extLst>
          </p:cNvPr>
          <p:cNvGrpSpPr/>
          <p:nvPr/>
        </p:nvGrpSpPr>
        <p:grpSpPr>
          <a:xfrm>
            <a:off x="462395" y="3370325"/>
            <a:ext cx="3299153" cy="1556997"/>
            <a:chOff x="2194473" y="1662581"/>
            <a:chExt cx="3237313" cy="1858021"/>
          </a:xfrm>
          <a:solidFill>
            <a:srgbClr val="0070C0"/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F2E2C749-749A-4B95-A571-6E81BA835210}"/>
                </a:ext>
              </a:extLst>
            </p:cNvPr>
            <p:cNvSpPr/>
            <p:nvPr/>
          </p:nvSpPr>
          <p:spPr>
            <a:xfrm>
              <a:off x="4538667" y="2654205"/>
              <a:ext cx="893117" cy="3428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찜 기능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58A312D2-58E0-434C-9656-BD2EDE1E6638}"/>
                </a:ext>
              </a:extLst>
            </p:cNvPr>
            <p:cNvSpPr/>
            <p:nvPr/>
          </p:nvSpPr>
          <p:spPr>
            <a:xfrm>
              <a:off x="4538668" y="3182242"/>
              <a:ext cx="893118" cy="3365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공유하기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0988FD6A-FD3C-4083-9298-B8E583112E9C}"/>
                </a:ext>
              </a:extLst>
            </p:cNvPr>
            <p:cNvGrpSpPr/>
            <p:nvPr/>
          </p:nvGrpSpPr>
          <p:grpSpPr>
            <a:xfrm>
              <a:off x="2194473" y="1662581"/>
              <a:ext cx="1747466" cy="1858021"/>
              <a:chOff x="2194338" y="1828286"/>
              <a:chExt cx="1747466" cy="1858021"/>
            </a:xfrm>
            <a:grpFill/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13D8ABA4-AF21-4C17-80AE-A1144922E9FA}"/>
                  </a:ext>
                </a:extLst>
              </p:cNvPr>
              <p:cNvSpPr/>
              <p:nvPr/>
            </p:nvSpPr>
            <p:spPr>
              <a:xfrm>
                <a:off x="2194338" y="1828286"/>
                <a:ext cx="1418804" cy="26837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장소 이름</a:t>
                </a:r>
                <a:r>
                  <a:rPr lang="en-US" altLang="ko-KR" sz="1400" dirty="0"/>
                  <a:t>2</a:t>
                </a:r>
                <a:endParaRPr lang="ko-KR" altLang="en-US" sz="1400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9915BDA-8AD7-4064-B622-CAE0D1E59D5B}"/>
                  </a:ext>
                </a:extLst>
              </p:cNvPr>
              <p:cNvSpPr/>
              <p:nvPr/>
            </p:nvSpPr>
            <p:spPr>
              <a:xfrm>
                <a:off x="2194338" y="2290028"/>
                <a:ext cx="1747466" cy="3365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평점 </a:t>
                </a:r>
                <a:r>
                  <a:rPr lang="ko-KR" altLang="en-US" sz="1400" dirty="0" err="1"/>
                  <a:t>별표시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건수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945A6995-58B4-408E-A1DF-E780558CD1DD}"/>
                  </a:ext>
                </a:extLst>
              </p:cNvPr>
              <p:cNvSpPr/>
              <p:nvPr/>
            </p:nvSpPr>
            <p:spPr>
              <a:xfrm>
                <a:off x="2194338" y="2819910"/>
                <a:ext cx="1747466" cy="3365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주소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F6A957C7-E1F8-4045-82B7-2D197C177A91}"/>
                  </a:ext>
                </a:extLst>
              </p:cNvPr>
              <p:cNvSpPr/>
              <p:nvPr/>
            </p:nvSpPr>
            <p:spPr>
              <a:xfrm>
                <a:off x="2194338" y="3349791"/>
                <a:ext cx="1747466" cy="3365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상세 보기 </a:t>
                </a:r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3C12636-20D6-43D4-96CB-3F9F5D6B0756}"/>
              </a:ext>
            </a:extLst>
          </p:cNvPr>
          <p:cNvGrpSpPr/>
          <p:nvPr/>
        </p:nvGrpSpPr>
        <p:grpSpPr>
          <a:xfrm>
            <a:off x="429869" y="5103486"/>
            <a:ext cx="3276649" cy="1450119"/>
            <a:chOff x="2194473" y="1662581"/>
            <a:chExt cx="3237313" cy="185802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E29108D9-FC0F-48D9-AD0D-92F33AFD9961}"/>
                </a:ext>
              </a:extLst>
            </p:cNvPr>
            <p:cNvSpPr/>
            <p:nvPr/>
          </p:nvSpPr>
          <p:spPr>
            <a:xfrm>
              <a:off x="4538667" y="2654205"/>
              <a:ext cx="893117" cy="3428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찜 기능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7B5BAEB3-CAAC-46DF-B4FD-BDE63F445F10}"/>
                </a:ext>
              </a:extLst>
            </p:cNvPr>
            <p:cNvSpPr/>
            <p:nvPr/>
          </p:nvSpPr>
          <p:spPr>
            <a:xfrm>
              <a:off x="4538668" y="3182242"/>
              <a:ext cx="893118" cy="3365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공유하기</a:t>
              </a: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84E6DB7B-D0E9-463D-8F04-40B784B2FC25}"/>
                </a:ext>
              </a:extLst>
            </p:cNvPr>
            <p:cNvGrpSpPr/>
            <p:nvPr/>
          </p:nvGrpSpPr>
          <p:grpSpPr>
            <a:xfrm>
              <a:off x="2194473" y="1662581"/>
              <a:ext cx="1747466" cy="1858021"/>
              <a:chOff x="2194338" y="1828286"/>
              <a:chExt cx="1747466" cy="1858021"/>
            </a:xfrm>
            <a:grpFill/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021F8E91-F4A4-4E25-BE5D-F132E0418222}"/>
                  </a:ext>
                </a:extLst>
              </p:cNvPr>
              <p:cNvSpPr/>
              <p:nvPr/>
            </p:nvSpPr>
            <p:spPr>
              <a:xfrm>
                <a:off x="2194338" y="1828286"/>
                <a:ext cx="1418804" cy="26837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장소 이름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3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9854F53-412D-4381-8332-156893F88F14}"/>
                  </a:ext>
                </a:extLst>
              </p:cNvPr>
              <p:cNvSpPr/>
              <p:nvPr/>
            </p:nvSpPr>
            <p:spPr>
              <a:xfrm>
                <a:off x="2194338" y="2290028"/>
                <a:ext cx="1747466" cy="3365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평점 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별표시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건수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xmlns="" id="{970CD784-0B16-4888-87D6-FFA014EA70DF}"/>
                  </a:ext>
                </a:extLst>
              </p:cNvPr>
              <p:cNvSpPr/>
              <p:nvPr/>
            </p:nvSpPr>
            <p:spPr>
              <a:xfrm>
                <a:off x="2194338" y="2819910"/>
                <a:ext cx="1747466" cy="3365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주소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xmlns="" id="{6B0D80F1-DDF1-4CC0-84EB-416648EC8E98}"/>
                  </a:ext>
                </a:extLst>
              </p:cNvPr>
              <p:cNvSpPr/>
              <p:nvPr/>
            </p:nvSpPr>
            <p:spPr>
              <a:xfrm>
                <a:off x="2194338" y="3349791"/>
                <a:ext cx="1747466" cy="3365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상세 보기 </a:t>
                </a:r>
              </a:p>
            </p:txBody>
          </p:sp>
        </p:grp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1FABEC69-659A-48F1-BBA5-7023C3CC581B}"/>
              </a:ext>
            </a:extLst>
          </p:cNvPr>
          <p:cNvSpPr/>
          <p:nvPr/>
        </p:nvSpPr>
        <p:spPr>
          <a:xfrm>
            <a:off x="3991397" y="1511363"/>
            <a:ext cx="953328" cy="4182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최신 순</a:t>
            </a:r>
          </a:p>
        </p:txBody>
      </p:sp>
    </p:spTree>
    <p:extLst>
      <p:ext uri="{BB962C8B-B14F-4D97-AF65-F5344CB8AC3E}">
        <p14:creationId xmlns:p14="http://schemas.microsoft.com/office/powerpoint/2010/main" val="159832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28675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지도</a:t>
                      </a:r>
                      <a:r>
                        <a:rPr lang="en-US" altLang="ko-KR" sz="1400" dirty="0"/>
                        <a:t>API</a:t>
                      </a:r>
                      <a:r>
                        <a:rPr lang="ko-KR" altLang="en-US" sz="1400" dirty="0"/>
                        <a:t>내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정보패널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오혜찬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2020-11-15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xmlns="" id="{F8A8802C-8046-4460-AC1D-C12AEF166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50328"/>
              </p:ext>
            </p:extLst>
          </p:nvPr>
        </p:nvGraphicFramePr>
        <p:xfrm>
          <a:off x="6708575" y="1308366"/>
          <a:ext cx="2327921" cy="5433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7921">
                  <a:extLst>
                    <a:ext uri="{9D8B030D-6E8A-4147-A177-3AD203B41FA5}">
                      <a16:colId xmlns:a16="http://schemas.microsoft.com/office/drawing/2014/main" xmlns="" val="238208144"/>
                    </a:ext>
                  </a:extLst>
                </a:gridCol>
              </a:tblGrid>
              <a:tr h="42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1978333"/>
                  </a:ext>
                </a:extLst>
              </a:tr>
              <a:tr h="300509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정보 </a:t>
                      </a:r>
                      <a:r>
                        <a:rPr lang="ko-KR" altLang="en-US" sz="1600" dirty="0" err="1"/>
                        <a:t>모아보기</a:t>
                      </a:r>
                      <a:r>
                        <a:rPr lang="ko-KR" altLang="en-US" sz="1600" dirty="0"/>
                        <a:t> 기능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현재 위치 기준 주변 지역 정보 </a:t>
                      </a:r>
                      <a:r>
                        <a:rPr lang="ko-KR" altLang="en-US" sz="1600" dirty="0" err="1"/>
                        <a:t>받아보기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기본 지역정보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리뷰게시판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긴급</a:t>
                      </a:r>
                      <a:r>
                        <a:rPr lang="en-US" altLang="ko-KR" sz="1600" dirty="0"/>
                        <a:t>SOS</a:t>
                      </a:r>
                      <a:r>
                        <a:rPr lang="ko-KR" altLang="en-US" sz="1600" dirty="0"/>
                        <a:t>보내기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3971443"/>
                  </a:ext>
                </a:extLst>
              </a:tr>
              <a:tr h="42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4017788"/>
                  </a:ext>
                </a:extLst>
              </a:tr>
              <a:tr h="1578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3.</a:t>
                      </a:r>
                      <a:r>
                        <a:rPr lang="ko-KR" altLang="en-US" sz="1600" dirty="0"/>
                        <a:t> 관리자 계정만 접근하여 쓸 수 있다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5. </a:t>
                      </a:r>
                      <a:r>
                        <a:rPr lang="ko-KR" altLang="en-US" sz="1600" dirty="0"/>
                        <a:t>기능 켠 사람에게만 보이도록 하기</a:t>
                      </a:r>
                      <a:endParaRPr lang="en-US" altLang="ko-KR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431408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20692E1-3D52-4F6B-A017-73E076F6CBB8}"/>
              </a:ext>
            </a:extLst>
          </p:cNvPr>
          <p:cNvSpPr/>
          <p:nvPr/>
        </p:nvSpPr>
        <p:spPr>
          <a:xfrm>
            <a:off x="107504" y="1412777"/>
            <a:ext cx="6552728" cy="5328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78B6FE1-DD90-4AA0-8DBC-1ADB5E7D367E}"/>
              </a:ext>
            </a:extLst>
          </p:cNvPr>
          <p:cNvSpPr/>
          <p:nvPr/>
        </p:nvSpPr>
        <p:spPr>
          <a:xfrm>
            <a:off x="251520" y="1556792"/>
            <a:ext cx="6336704" cy="51845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CD36EC5-6497-42F5-ABE2-297D25279377}"/>
              </a:ext>
            </a:extLst>
          </p:cNvPr>
          <p:cNvSpPr/>
          <p:nvPr/>
        </p:nvSpPr>
        <p:spPr>
          <a:xfrm>
            <a:off x="323528" y="1668407"/>
            <a:ext cx="1944216" cy="50009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3769943-690C-422A-8CA3-13DE1988BF5D}"/>
              </a:ext>
            </a:extLst>
          </p:cNvPr>
          <p:cNvSpPr/>
          <p:nvPr/>
        </p:nvSpPr>
        <p:spPr>
          <a:xfrm>
            <a:off x="2411760" y="1700808"/>
            <a:ext cx="2520280" cy="3506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숙박</a:t>
            </a:r>
            <a:r>
              <a:rPr lang="en-US" altLang="ko-KR" dirty="0"/>
              <a:t>    </a:t>
            </a:r>
            <a:r>
              <a:rPr lang="ko-KR" altLang="en-US" dirty="0"/>
              <a:t>병원</a:t>
            </a:r>
            <a:r>
              <a:rPr lang="en-US" altLang="ko-KR" dirty="0"/>
              <a:t>     </a:t>
            </a:r>
            <a:r>
              <a:rPr lang="ko-KR" altLang="en-US" dirty="0"/>
              <a:t>맛집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8954BF05-9F38-40CC-90E7-2CB2B846C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8889" l="9796" r="90612">
                        <a14:foregroundMark x1="37551" y1="10370" x2="59592" y2="8148"/>
                        <a14:foregroundMark x1="59592" y1="8148" x2="65306" y2="8519"/>
                        <a14:foregroundMark x1="63265" y1="6667" x2="46939" y2="7407"/>
                        <a14:foregroundMark x1="52653" y1="87778" x2="53878" y2="94444"/>
                        <a14:foregroundMark x1="60816" y1="87037" x2="53469" y2="99259"/>
                        <a14:foregroundMark x1="90612" y1="35556" x2="89796" y2="396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5942" y="5311830"/>
            <a:ext cx="242083" cy="266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EBA21CA-8831-41A8-BA65-6FB12EAC0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8889" l="9796" r="90612">
                        <a14:foregroundMark x1="37551" y1="10370" x2="59592" y2="8148"/>
                        <a14:foregroundMark x1="59592" y1="8148" x2="65306" y2="8519"/>
                        <a14:foregroundMark x1="63265" y1="6667" x2="46939" y2="7407"/>
                        <a14:foregroundMark x1="52653" y1="87778" x2="53878" y2="94444"/>
                        <a14:foregroundMark x1="60816" y1="87037" x2="53469" y2="99259"/>
                        <a14:foregroundMark x1="90612" y1="35556" x2="89796" y2="396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0112" y="5033239"/>
            <a:ext cx="242083" cy="2667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436E898D-5F0A-4B2F-8A24-D9CE43D11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8889" l="9796" r="90612">
                        <a14:foregroundMark x1="37551" y1="10370" x2="59592" y2="8148"/>
                        <a14:foregroundMark x1="59592" y1="8148" x2="65306" y2="8519"/>
                        <a14:foregroundMark x1="63265" y1="6667" x2="46939" y2="7407"/>
                        <a14:foregroundMark x1="52653" y1="87778" x2="53878" y2="94444"/>
                        <a14:foregroundMark x1="60816" y1="87037" x2="53469" y2="99259"/>
                        <a14:foregroundMark x1="90612" y1="35556" x2="89796" y2="396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7748" y="4785280"/>
            <a:ext cx="242083" cy="26678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7B71544-94C6-4F7D-9653-7FCA73780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8889" l="9796" r="90612">
                        <a14:foregroundMark x1="37551" y1="10370" x2="59592" y2="8148"/>
                        <a14:foregroundMark x1="59592" y1="8148" x2="65306" y2="8519"/>
                        <a14:foregroundMark x1="63265" y1="6667" x2="46939" y2="7407"/>
                        <a14:foregroundMark x1="52653" y1="87778" x2="53878" y2="94444"/>
                        <a14:foregroundMark x1="60816" y1="87037" x2="53469" y2="99259"/>
                        <a14:foregroundMark x1="90612" y1="35556" x2="89796" y2="396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0803" y="3623397"/>
            <a:ext cx="242083" cy="26678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5D2FEF10-A9E9-44B5-9DFE-AFF1BD3AE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8889" l="9796" r="90612">
                        <a14:foregroundMark x1="37551" y1="10370" x2="59592" y2="8148"/>
                        <a14:foregroundMark x1="59592" y1="8148" x2="65306" y2="8519"/>
                        <a14:foregroundMark x1="63265" y1="6667" x2="46939" y2="7407"/>
                        <a14:foregroundMark x1="52653" y1="87778" x2="53878" y2="94444"/>
                        <a14:foregroundMark x1="60816" y1="87037" x2="53469" y2="99259"/>
                        <a14:foregroundMark x1="90612" y1="35556" x2="89796" y2="396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0454" y="2873557"/>
            <a:ext cx="242083" cy="26678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FFB61136-B603-4E87-BD1F-2A1F3271F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8889" l="9796" r="90612">
                        <a14:foregroundMark x1="37551" y1="10370" x2="59592" y2="8148"/>
                        <a14:foregroundMark x1="59592" y1="8148" x2="65306" y2="8519"/>
                        <a14:foregroundMark x1="63265" y1="6667" x2="46939" y2="7407"/>
                        <a14:foregroundMark x1="52653" y1="87778" x2="53878" y2="94444"/>
                        <a14:foregroundMark x1="60816" y1="87037" x2="53469" y2="99259"/>
                        <a14:foregroundMark x1="90612" y1="35556" x2="89796" y2="396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7748" y="2532129"/>
            <a:ext cx="396990" cy="4375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199DA87-5E2B-49AE-85FD-4E7DA0BD75A1}"/>
              </a:ext>
            </a:extLst>
          </p:cNvPr>
          <p:cNvSpPr/>
          <p:nvPr/>
        </p:nvSpPr>
        <p:spPr>
          <a:xfrm>
            <a:off x="2483768" y="1772816"/>
            <a:ext cx="242083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21DEA9F-31B6-4BA5-8B2A-EAC106BB7C84}"/>
              </a:ext>
            </a:extLst>
          </p:cNvPr>
          <p:cNvSpPr/>
          <p:nvPr/>
        </p:nvSpPr>
        <p:spPr>
          <a:xfrm>
            <a:off x="3249797" y="1772816"/>
            <a:ext cx="242083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5504BB7-2F43-4EA4-9E52-D4BB8C05C642}"/>
              </a:ext>
            </a:extLst>
          </p:cNvPr>
          <p:cNvSpPr/>
          <p:nvPr/>
        </p:nvSpPr>
        <p:spPr>
          <a:xfrm>
            <a:off x="3923928" y="1772816"/>
            <a:ext cx="242083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xmlns="" id="{BCDDDAC3-9C48-4119-BBF1-BC54E0986232}"/>
              </a:ext>
            </a:extLst>
          </p:cNvPr>
          <p:cNvSpPr/>
          <p:nvPr/>
        </p:nvSpPr>
        <p:spPr>
          <a:xfrm>
            <a:off x="2555776" y="1772814"/>
            <a:ext cx="97285" cy="216025"/>
          </a:xfrm>
          <a:custGeom>
            <a:avLst/>
            <a:gdLst>
              <a:gd name="connsiteX0" fmla="*/ 0 w 241301"/>
              <a:gd name="connsiteY0" fmla="*/ 110531 h 361740"/>
              <a:gd name="connsiteX1" fmla="*/ 50241 w 241301"/>
              <a:gd name="connsiteY1" fmla="*/ 170822 h 361740"/>
              <a:gd name="connsiteX2" fmla="*/ 100483 w 241301"/>
              <a:gd name="connsiteY2" fmla="*/ 261257 h 361740"/>
              <a:gd name="connsiteX3" fmla="*/ 140676 w 241301"/>
              <a:gd name="connsiteY3" fmla="*/ 301450 h 361740"/>
              <a:gd name="connsiteX4" fmla="*/ 170822 w 241301"/>
              <a:gd name="connsiteY4" fmla="*/ 361740 h 361740"/>
              <a:gd name="connsiteX5" fmla="*/ 200967 w 241301"/>
              <a:gd name="connsiteY5" fmla="*/ 170822 h 361740"/>
              <a:gd name="connsiteX6" fmla="*/ 221063 w 241301"/>
              <a:gd name="connsiteY6" fmla="*/ 100483 h 361740"/>
              <a:gd name="connsiteX7" fmla="*/ 231112 w 241301"/>
              <a:gd name="connsiteY7" fmla="*/ 50241 h 361740"/>
              <a:gd name="connsiteX8" fmla="*/ 241160 w 241301"/>
              <a:gd name="connsiteY8" fmla="*/ 0 h 36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301" h="361740">
                <a:moveTo>
                  <a:pt x="0" y="110531"/>
                </a:moveTo>
                <a:cubicBezTo>
                  <a:pt x="16747" y="130628"/>
                  <a:pt x="35239" y="149391"/>
                  <a:pt x="50241" y="170822"/>
                </a:cubicBezTo>
                <a:cubicBezTo>
                  <a:pt x="116966" y="266145"/>
                  <a:pt x="13223" y="149065"/>
                  <a:pt x="100483" y="261257"/>
                </a:cubicBezTo>
                <a:cubicBezTo>
                  <a:pt x="112115" y="276213"/>
                  <a:pt x="128345" y="287064"/>
                  <a:pt x="140676" y="301450"/>
                </a:cubicBezTo>
                <a:cubicBezTo>
                  <a:pt x="161926" y="326241"/>
                  <a:pt x="161096" y="332563"/>
                  <a:pt x="170822" y="361740"/>
                </a:cubicBezTo>
                <a:cubicBezTo>
                  <a:pt x="214507" y="230679"/>
                  <a:pt x="169132" y="383058"/>
                  <a:pt x="200967" y="170822"/>
                </a:cubicBezTo>
                <a:cubicBezTo>
                  <a:pt x="204584" y="146707"/>
                  <a:pt x="215149" y="124139"/>
                  <a:pt x="221063" y="100483"/>
                </a:cubicBezTo>
                <a:cubicBezTo>
                  <a:pt x="225205" y="83914"/>
                  <a:pt x="226970" y="66810"/>
                  <a:pt x="231112" y="50241"/>
                </a:cubicBezTo>
                <a:cubicBezTo>
                  <a:pt x="243278" y="1577"/>
                  <a:pt x="241160" y="38381"/>
                  <a:pt x="2411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2E6DE66-2ED8-4F07-922D-AC108143D44A}"/>
              </a:ext>
            </a:extLst>
          </p:cNvPr>
          <p:cNvSpPr/>
          <p:nvPr/>
        </p:nvSpPr>
        <p:spPr>
          <a:xfrm>
            <a:off x="2339752" y="2276872"/>
            <a:ext cx="1391126" cy="266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토끼네</a:t>
            </a:r>
            <a:r>
              <a:rPr lang="ko-KR" altLang="en-US" sz="1600" dirty="0"/>
              <a:t> 민박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05A905E7-0722-451A-B96E-2FD6F5D75262}"/>
              </a:ext>
            </a:extLst>
          </p:cNvPr>
          <p:cNvSpPr/>
          <p:nvPr/>
        </p:nvSpPr>
        <p:spPr>
          <a:xfrm>
            <a:off x="2309988" y="1524207"/>
            <a:ext cx="288032" cy="2617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20DD248E-B471-425B-93C3-A0622E7DDEC2}"/>
              </a:ext>
            </a:extLst>
          </p:cNvPr>
          <p:cNvSpPr/>
          <p:nvPr/>
        </p:nvSpPr>
        <p:spPr>
          <a:xfrm>
            <a:off x="4067944" y="3573016"/>
            <a:ext cx="288032" cy="2617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28DF752C-827C-4B5D-94F7-4BDB500FE17E}"/>
              </a:ext>
            </a:extLst>
          </p:cNvPr>
          <p:cNvSpPr/>
          <p:nvPr/>
        </p:nvSpPr>
        <p:spPr>
          <a:xfrm>
            <a:off x="4139952" y="3871671"/>
            <a:ext cx="123065" cy="133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15284FE-741F-4709-9BCB-005BCDD04AC3}"/>
              </a:ext>
            </a:extLst>
          </p:cNvPr>
          <p:cNvSpPr/>
          <p:nvPr/>
        </p:nvSpPr>
        <p:spPr>
          <a:xfrm>
            <a:off x="323528" y="1700808"/>
            <a:ext cx="1920582" cy="172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3A04D19-258D-469D-AA42-127488E4F7AB}"/>
              </a:ext>
            </a:extLst>
          </p:cNvPr>
          <p:cNvSpPr/>
          <p:nvPr/>
        </p:nvSpPr>
        <p:spPr>
          <a:xfrm>
            <a:off x="358052" y="3573016"/>
            <a:ext cx="183768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장소 정보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9E8AA376-2FB7-4DB7-A5D0-2562F1079FF5}"/>
              </a:ext>
            </a:extLst>
          </p:cNvPr>
          <p:cNvSpPr/>
          <p:nvPr/>
        </p:nvSpPr>
        <p:spPr>
          <a:xfrm>
            <a:off x="2147362" y="1668406"/>
            <a:ext cx="120382" cy="5000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7445EE58-13A9-47A2-A90F-F92473B315B9}"/>
              </a:ext>
            </a:extLst>
          </p:cNvPr>
          <p:cNvSpPr/>
          <p:nvPr/>
        </p:nvSpPr>
        <p:spPr>
          <a:xfrm>
            <a:off x="2147362" y="2420888"/>
            <a:ext cx="96717" cy="15841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E598585-1A5B-4C19-9DB6-B5146640BA80}"/>
              </a:ext>
            </a:extLst>
          </p:cNvPr>
          <p:cNvSpPr/>
          <p:nvPr/>
        </p:nvSpPr>
        <p:spPr>
          <a:xfrm>
            <a:off x="347162" y="4437112"/>
            <a:ext cx="1800200" cy="2232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645F2578-08AC-4951-AFBF-01BD6FFEFF61}"/>
              </a:ext>
            </a:extLst>
          </p:cNvPr>
          <p:cNvSpPr/>
          <p:nvPr/>
        </p:nvSpPr>
        <p:spPr>
          <a:xfrm>
            <a:off x="395536" y="4437112"/>
            <a:ext cx="685556" cy="2761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dhgpcks</a:t>
            </a:r>
            <a:endParaRPr lang="ko-KR" altLang="en-US" sz="1200" dirty="0"/>
          </a:p>
        </p:txBody>
      </p:sp>
      <p:sp>
        <p:nvSpPr>
          <p:cNvPr id="52" name="별: 꼭짓점 5개 51">
            <a:extLst>
              <a:ext uri="{FF2B5EF4-FFF2-40B4-BE49-F238E27FC236}">
                <a16:creationId xmlns:a16="http://schemas.microsoft.com/office/drawing/2014/main" xmlns="" id="{F76820EF-988F-49BE-B35D-FE16D2EA393F}"/>
              </a:ext>
            </a:extLst>
          </p:cNvPr>
          <p:cNvSpPr/>
          <p:nvPr/>
        </p:nvSpPr>
        <p:spPr>
          <a:xfrm>
            <a:off x="1139250" y="4509120"/>
            <a:ext cx="120382" cy="155888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별: 꼭짓점 5개 53">
            <a:extLst>
              <a:ext uri="{FF2B5EF4-FFF2-40B4-BE49-F238E27FC236}">
                <a16:creationId xmlns:a16="http://schemas.microsoft.com/office/drawing/2014/main" xmlns="" id="{DA0FE1D7-08A5-4E03-84EA-7072AB3EB997}"/>
              </a:ext>
            </a:extLst>
          </p:cNvPr>
          <p:cNvSpPr/>
          <p:nvPr/>
        </p:nvSpPr>
        <p:spPr>
          <a:xfrm>
            <a:off x="1283266" y="4509120"/>
            <a:ext cx="120382" cy="155888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별: 꼭짓점 5개 55">
            <a:extLst>
              <a:ext uri="{FF2B5EF4-FFF2-40B4-BE49-F238E27FC236}">
                <a16:creationId xmlns:a16="http://schemas.microsoft.com/office/drawing/2014/main" xmlns="" id="{AF9068C9-ABC4-474C-81D3-917843F4B94E}"/>
              </a:ext>
            </a:extLst>
          </p:cNvPr>
          <p:cNvSpPr/>
          <p:nvPr/>
        </p:nvSpPr>
        <p:spPr>
          <a:xfrm>
            <a:off x="1427282" y="4509120"/>
            <a:ext cx="120382" cy="155888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별: 꼭짓점 5개 57">
            <a:extLst>
              <a:ext uri="{FF2B5EF4-FFF2-40B4-BE49-F238E27FC236}">
                <a16:creationId xmlns:a16="http://schemas.microsoft.com/office/drawing/2014/main" xmlns="" id="{F712399A-A710-4E8F-ACCF-2BC683757654}"/>
              </a:ext>
            </a:extLst>
          </p:cNvPr>
          <p:cNvSpPr/>
          <p:nvPr/>
        </p:nvSpPr>
        <p:spPr>
          <a:xfrm>
            <a:off x="1571298" y="4509120"/>
            <a:ext cx="120382" cy="155888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별: 꼭짓점 5개 59">
            <a:extLst>
              <a:ext uri="{FF2B5EF4-FFF2-40B4-BE49-F238E27FC236}">
                <a16:creationId xmlns:a16="http://schemas.microsoft.com/office/drawing/2014/main" xmlns="" id="{65BED789-EF60-4770-B4EC-85AFD2A5A4F9}"/>
              </a:ext>
            </a:extLst>
          </p:cNvPr>
          <p:cNvSpPr/>
          <p:nvPr/>
        </p:nvSpPr>
        <p:spPr>
          <a:xfrm>
            <a:off x="1715314" y="4509120"/>
            <a:ext cx="120382" cy="155888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319DA9D-9686-4841-8D1C-7687A15B5A0F}"/>
              </a:ext>
            </a:extLst>
          </p:cNvPr>
          <p:cNvSpPr/>
          <p:nvPr/>
        </p:nvSpPr>
        <p:spPr>
          <a:xfrm>
            <a:off x="395537" y="4785280"/>
            <a:ext cx="864096" cy="155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2020.11.15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26A8CC3-B027-409F-A056-489DF3AAAAD1}"/>
              </a:ext>
            </a:extLst>
          </p:cNvPr>
          <p:cNvSpPr/>
          <p:nvPr/>
        </p:nvSpPr>
        <p:spPr>
          <a:xfrm>
            <a:off x="383719" y="5013175"/>
            <a:ext cx="1751826" cy="1636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방문자</a:t>
            </a:r>
            <a:endParaRPr lang="en-US" altLang="ko-KR" dirty="0"/>
          </a:p>
          <a:p>
            <a:pPr algn="ctr"/>
            <a:r>
              <a:rPr lang="ko-KR" altLang="en-US" dirty="0"/>
              <a:t>리뷰</a:t>
            </a:r>
            <a:endParaRPr lang="en-US" altLang="ko-KR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5F49C1D0-0B29-4369-8090-CA17DC11613A}"/>
              </a:ext>
            </a:extLst>
          </p:cNvPr>
          <p:cNvSpPr/>
          <p:nvPr/>
        </p:nvSpPr>
        <p:spPr>
          <a:xfrm>
            <a:off x="363092" y="1837263"/>
            <a:ext cx="231076" cy="24917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E174825A-F921-47D9-B74C-41CF01B90E64}"/>
              </a:ext>
            </a:extLst>
          </p:cNvPr>
          <p:cNvSpPr/>
          <p:nvPr/>
        </p:nvSpPr>
        <p:spPr>
          <a:xfrm>
            <a:off x="323528" y="4378244"/>
            <a:ext cx="288032" cy="2617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724C36B7-6F89-41A0-97B9-7C35F3E63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6176660"/>
            <a:ext cx="504056" cy="515937"/>
          </a:xfrm>
          <a:prstGeom prst="rect">
            <a:avLst/>
          </a:prstGeom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557288B7-2376-4D5D-8D3A-6031BE93B317}"/>
              </a:ext>
            </a:extLst>
          </p:cNvPr>
          <p:cNvSpPr/>
          <p:nvPr/>
        </p:nvSpPr>
        <p:spPr>
          <a:xfrm>
            <a:off x="5964066" y="6127889"/>
            <a:ext cx="288032" cy="2617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6CF600FF-7B3C-4102-B0EC-B3DC2563EF7D}"/>
              </a:ext>
            </a:extLst>
          </p:cNvPr>
          <p:cNvGrpSpPr/>
          <p:nvPr/>
        </p:nvGrpSpPr>
        <p:grpSpPr>
          <a:xfrm>
            <a:off x="335345" y="6309320"/>
            <a:ext cx="1800200" cy="339975"/>
            <a:chOff x="1843095" y="5337308"/>
            <a:chExt cx="6165843" cy="55288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A28FBE9A-EC4E-4C0B-A110-2736F3AA84E0}"/>
                </a:ext>
              </a:extLst>
            </p:cNvPr>
            <p:cNvSpPr/>
            <p:nvPr/>
          </p:nvSpPr>
          <p:spPr>
            <a:xfrm>
              <a:off x="1843095" y="5337308"/>
              <a:ext cx="1200073" cy="552886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찜 기능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B47145E-C19C-41F5-BAE8-F0C52D534337}"/>
                </a:ext>
              </a:extLst>
            </p:cNvPr>
            <p:cNvSpPr/>
            <p:nvPr/>
          </p:nvSpPr>
          <p:spPr>
            <a:xfrm>
              <a:off x="3407081" y="5337308"/>
              <a:ext cx="1200073" cy="552886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공유하기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036C84F-5F48-452D-9A13-8893566DAF3E}"/>
                </a:ext>
              </a:extLst>
            </p:cNvPr>
            <p:cNvSpPr/>
            <p:nvPr/>
          </p:nvSpPr>
          <p:spPr>
            <a:xfrm>
              <a:off x="4971067" y="5337308"/>
              <a:ext cx="1200073" cy="552886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길찾기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806B8622-48BE-453A-B46C-0AA80B400DEF}"/>
                </a:ext>
              </a:extLst>
            </p:cNvPr>
            <p:cNvSpPr/>
            <p:nvPr/>
          </p:nvSpPr>
          <p:spPr>
            <a:xfrm>
              <a:off x="6535052" y="5337308"/>
              <a:ext cx="1473886" cy="552886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병원 실시간 예약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4156321-D171-4674-B3EF-DC8F3F8AD64D}"/>
              </a:ext>
            </a:extLst>
          </p:cNvPr>
          <p:cNvSpPr/>
          <p:nvPr/>
        </p:nvSpPr>
        <p:spPr>
          <a:xfrm rot="5400000" flipH="1">
            <a:off x="1118093" y="2615755"/>
            <a:ext cx="186698" cy="1727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17B3492-5BAA-452E-A5E0-1B70B887BF2C}"/>
              </a:ext>
            </a:extLst>
          </p:cNvPr>
          <p:cNvSpPr/>
          <p:nvPr/>
        </p:nvSpPr>
        <p:spPr>
          <a:xfrm rot="5400000" flipH="1">
            <a:off x="888431" y="3068846"/>
            <a:ext cx="173559" cy="8084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61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544942"/>
              </p:ext>
            </p:extLst>
          </p:nvPr>
        </p:nvGraphicFramePr>
        <p:xfrm>
          <a:off x="107504" y="194608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장소정보 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오혜찬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2020-11-15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xmlns="" id="{F8A8802C-8046-4460-AC1D-C12AEF166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348540"/>
              </p:ext>
            </p:extLst>
          </p:nvPr>
        </p:nvGraphicFramePr>
        <p:xfrm>
          <a:off x="6708575" y="1308366"/>
          <a:ext cx="2327921" cy="5433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7921">
                  <a:extLst>
                    <a:ext uri="{9D8B030D-6E8A-4147-A177-3AD203B41FA5}">
                      <a16:colId xmlns:a16="http://schemas.microsoft.com/office/drawing/2014/main" xmlns="" val="238208144"/>
                    </a:ext>
                  </a:extLst>
                </a:gridCol>
              </a:tblGrid>
              <a:tr h="42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1978333"/>
                  </a:ext>
                </a:extLst>
              </a:tr>
              <a:tr h="3005093"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아이콘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해당 장소 이름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확인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평점을 별로 표시해주고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총 평점 건수 확인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해당 장소에 대한 사진 저장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장소에 대한 간단한 설명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찜 기능을 통해 해당 장소 저장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해당 장소를 타인에게 공유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길찾기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기능을 통해 거리 확인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ko-KR" altLang="en-US" sz="160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3971443"/>
                  </a:ext>
                </a:extLst>
              </a:tr>
              <a:tr h="42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4017788"/>
                  </a:ext>
                </a:extLst>
              </a:tr>
              <a:tr h="1578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MODAL</a:t>
                      </a:r>
                      <a:r>
                        <a:rPr lang="ko-KR" altLang="en-US" sz="1600" dirty="0"/>
                        <a:t>창으로 구현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431408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20692E1-3D52-4F6B-A017-73E076F6CBB8}"/>
              </a:ext>
            </a:extLst>
          </p:cNvPr>
          <p:cNvSpPr/>
          <p:nvPr/>
        </p:nvSpPr>
        <p:spPr>
          <a:xfrm>
            <a:off x="131676" y="1360571"/>
            <a:ext cx="6552728" cy="5328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31980D3-53BA-430B-9388-3E23DFD0108B}"/>
              </a:ext>
            </a:extLst>
          </p:cNvPr>
          <p:cNvSpPr/>
          <p:nvPr/>
        </p:nvSpPr>
        <p:spPr>
          <a:xfrm>
            <a:off x="323528" y="1628800"/>
            <a:ext cx="6196346" cy="4800876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BBE4C29-BBB7-45A0-B82C-BED72CB6B25D}"/>
              </a:ext>
            </a:extLst>
          </p:cNvPr>
          <p:cNvSpPr/>
          <p:nvPr/>
        </p:nvSpPr>
        <p:spPr>
          <a:xfrm>
            <a:off x="775764" y="4196220"/>
            <a:ext cx="2434279" cy="755267"/>
          </a:xfrm>
          <a:prstGeom prst="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장소 이름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0158D96-941D-459C-9F0F-E453E4FDA3CD}"/>
              </a:ext>
            </a:extLst>
          </p:cNvPr>
          <p:cNvSpPr/>
          <p:nvPr/>
        </p:nvSpPr>
        <p:spPr>
          <a:xfrm>
            <a:off x="3445107" y="4249525"/>
            <a:ext cx="1452098" cy="653936"/>
          </a:xfrm>
          <a:prstGeom prst="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평점 별 </a:t>
            </a:r>
            <a:r>
              <a:rPr lang="en-US" altLang="ko-KR" sz="1125" dirty="0">
                <a:solidFill>
                  <a:schemeClr val="tx1"/>
                </a:solidFill>
              </a:rPr>
              <a:t>(</a:t>
            </a:r>
            <a:r>
              <a:rPr lang="ko-KR" altLang="en-US" sz="1125" dirty="0">
                <a:solidFill>
                  <a:schemeClr val="tx1"/>
                </a:solidFill>
              </a:rPr>
              <a:t>건수</a:t>
            </a:r>
            <a:r>
              <a:rPr lang="en-US" altLang="ko-KR" sz="1125" dirty="0">
                <a:solidFill>
                  <a:schemeClr val="tx1"/>
                </a:solidFill>
              </a:rPr>
              <a:t>)</a:t>
            </a:r>
            <a:endParaRPr lang="ko-KR" altLang="en-US" sz="1125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CCD7EFC-2853-4820-BC55-55D921F475F2}"/>
              </a:ext>
            </a:extLst>
          </p:cNvPr>
          <p:cNvSpPr/>
          <p:nvPr/>
        </p:nvSpPr>
        <p:spPr>
          <a:xfrm>
            <a:off x="485516" y="1857024"/>
            <a:ext cx="5872369" cy="2285753"/>
          </a:xfrm>
          <a:prstGeom prst="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사진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F4642A1-7240-45E7-8035-F8A9CE247CB6}"/>
              </a:ext>
            </a:extLst>
          </p:cNvPr>
          <p:cNvSpPr/>
          <p:nvPr/>
        </p:nvSpPr>
        <p:spPr>
          <a:xfrm>
            <a:off x="5006606" y="4911251"/>
            <a:ext cx="1161815" cy="566450"/>
          </a:xfrm>
          <a:prstGeom prst="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찜 기능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8CAA704-4DA5-4DFD-B06C-463A332B73AE}"/>
              </a:ext>
            </a:extLst>
          </p:cNvPr>
          <p:cNvSpPr/>
          <p:nvPr/>
        </p:nvSpPr>
        <p:spPr>
          <a:xfrm>
            <a:off x="5009610" y="5726234"/>
            <a:ext cx="1161815" cy="566450"/>
          </a:xfrm>
          <a:prstGeom prst="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공유하기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95C9F5F-56B1-4E72-990F-01170FB2E20A}"/>
              </a:ext>
            </a:extLst>
          </p:cNvPr>
          <p:cNvSpPr/>
          <p:nvPr/>
        </p:nvSpPr>
        <p:spPr>
          <a:xfrm>
            <a:off x="5009610" y="4255904"/>
            <a:ext cx="1161815" cy="566450"/>
          </a:xfrm>
          <a:prstGeom prst="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dirty="0" err="1">
                <a:solidFill>
                  <a:schemeClr val="tx1"/>
                </a:solidFill>
              </a:rPr>
              <a:t>길찾기</a:t>
            </a:r>
            <a:endParaRPr lang="ko-KR" altLang="en-US" sz="1125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A1C5EDF-888C-41DE-9DD1-58E085F4B355}"/>
              </a:ext>
            </a:extLst>
          </p:cNvPr>
          <p:cNvSpPr/>
          <p:nvPr/>
        </p:nvSpPr>
        <p:spPr>
          <a:xfrm>
            <a:off x="782241" y="5004930"/>
            <a:ext cx="4149339" cy="1290248"/>
          </a:xfrm>
          <a:prstGeom prst="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장소 설명</a:t>
            </a:r>
          </a:p>
        </p:txBody>
      </p:sp>
      <p:sp>
        <p:nvSpPr>
          <p:cNvPr id="3" name="1/2 액자 2">
            <a:extLst>
              <a:ext uri="{FF2B5EF4-FFF2-40B4-BE49-F238E27FC236}">
                <a16:creationId xmlns:a16="http://schemas.microsoft.com/office/drawing/2014/main" xmlns="" id="{36AE6BA6-6B9D-4D50-877E-68E0FBB2E837}"/>
              </a:ext>
            </a:extLst>
          </p:cNvPr>
          <p:cNvSpPr/>
          <p:nvPr/>
        </p:nvSpPr>
        <p:spPr>
          <a:xfrm rot="18577843">
            <a:off x="389147" y="2747940"/>
            <a:ext cx="576064" cy="504056"/>
          </a:xfrm>
          <a:prstGeom prst="halfFra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1/2 액자 3">
            <a:extLst>
              <a:ext uri="{FF2B5EF4-FFF2-40B4-BE49-F238E27FC236}">
                <a16:creationId xmlns:a16="http://schemas.microsoft.com/office/drawing/2014/main" xmlns="" id="{6E7658A2-9CE5-411F-9D25-D5243DC7CD3B}"/>
              </a:ext>
            </a:extLst>
          </p:cNvPr>
          <p:cNvSpPr/>
          <p:nvPr/>
        </p:nvSpPr>
        <p:spPr>
          <a:xfrm rot="7704692">
            <a:off x="5855404" y="2830696"/>
            <a:ext cx="576064" cy="504056"/>
          </a:xfrm>
          <a:prstGeom prst="halfFra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9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939888"/>
              </p:ext>
            </p:extLst>
          </p:nvPr>
        </p:nvGraphicFramePr>
        <p:xfrm>
          <a:off x="107504" y="194608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SOS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오혜찬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2020-11-15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xmlns="" id="{F8A8802C-8046-4460-AC1D-C12AEF166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279381"/>
              </p:ext>
            </p:extLst>
          </p:nvPr>
        </p:nvGraphicFramePr>
        <p:xfrm>
          <a:off x="6708575" y="1308366"/>
          <a:ext cx="2327921" cy="5433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7921">
                  <a:extLst>
                    <a:ext uri="{9D8B030D-6E8A-4147-A177-3AD203B41FA5}">
                      <a16:colId xmlns:a16="http://schemas.microsoft.com/office/drawing/2014/main" xmlns="" val="238208144"/>
                    </a:ext>
                  </a:extLst>
                </a:gridCol>
              </a:tblGrid>
              <a:tr h="42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1978333"/>
                  </a:ext>
                </a:extLst>
              </a:tr>
              <a:tr h="300509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3971443"/>
                  </a:ext>
                </a:extLst>
              </a:tr>
              <a:tr h="42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4017788"/>
                  </a:ext>
                </a:extLst>
              </a:tr>
              <a:tr h="1578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도와주세요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431408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20692E1-3D52-4F6B-A017-73E076F6CBB8}"/>
              </a:ext>
            </a:extLst>
          </p:cNvPr>
          <p:cNvSpPr/>
          <p:nvPr/>
        </p:nvSpPr>
        <p:spPr>
          <a:xfrm>
            <a:off x="107504" y="1412777"/>
            <a:ext cx="6552728" cy="5328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1B2BBF1-06D7-461D-AEEE-7D9AFC311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348880"/>
            <a:ext cx="3744416" cy="38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9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78522B77-EB8B-4BC7-9271-78348C0AC840}"/>
              </a:ext>
            </a:extLst>
          </p:cNvPr>
          <p:cNvGrpSpPr/>
          <p:nvPr/>
        </p:nvGrpSpPr>
        <p:grpSpPr>
          <a:xfrm>
            <a:off x="5868204" y="3088055"/>
            <a:ext cx="540000" cy="540000"/>
            <a:chOff x="2987824" y="1340768"/>
            <a:chExt cx="720000" cy="72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04880490-7CA4-49B2-8D4F-8AED33562451}"/>
                </a:ext>
              </a:extLst>
            </p:cNvPr>
            <p:cNvSpPr/>
            <p:nvPr/>
          </p:nvSpPr>
          <p:spPr>
            <a:xfrm>
              <a:off x="2987824" y="134076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" name="더하기 기호 10">
              <a:extLst>
                <a:ext uri="{FF2B5EF4-FFF2-40B4-BE49-F238E27FC236}">
                  <a16:creationId xmlns:a16="http://schemas.microsoft.com/office/drawing/2014/main" xmlns="" id="{75179801-3D13-4072-9B16-F68BC06ED942}"/>
                </a:ext>
              </a:extLst>
            </p:cNvPr>
            <p:cNvSpPr/>
            <p:nvPr/>
          </p:nvSpPr>
          <p:spPr>
            <a:xfrm>
              <a:off x="3113824" y="1466768"/>
              <a:ext cx="468000" cy="4680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F5E4806A-807F-4BD4-8EAA-4A61759CDA9B}"/>
              </a:ext>
            </a:extLst>
          </p:cNvPr>
          <p:cNvGrpSpPr/>
          <p:nvPr/>
        </p:nvGrpSpPr>
        <p:grpSpPr>
          <a:xfrm>
            <a:off x="4434774" y="3102036"/>
            <a:ext cx="540000" cy="540000"/>
            <a:chOff x="2605792" y="1552888"/>
            <a:chExt cx="720000" cy="72000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4BD302B8-27F2-49DE-AA7B-94EA95ECC152}"/>
                </a:ext>
              </a:extLst>
            </p:cNvPr>
            <p:cNvSpPr/>
            <p:nvPr/>
          </p:nvSpPr>
          <p:spPr>
            <a:xfrm>
              <a:off x="2605792" y="155288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8" name="그래픽 7" descr="접착 밴드">
              <a:extLst>
                <a:ext uri="{FF2B5EF4-FFF2-40B4-BE49-F238E27FC236}">
                  <a16:creationId xmlns:a16="http://schemas.microsoft.com/office/drawing/2014/main" xmlns="" id="{50A966AC-43DC-4401-8D50-F292C5D78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663856" y="1592864"/>
              <a:ext cx="612000" cy="612000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66223ECF-712D-4E34-9D4B-E9512AD1DE39}"/>
              </a:ext>
            </a:extLst>
          </p:cNvPr>
          <p:cNvGrpSpPr/>
          <p:nvPr/>
        </p:nvGrpSpPr>
        <p:grpSpPr>
          <a:xfrm>
            <a:off x="4434774" y="2348880"/>
            <a:ext cx="540000" cy="540000"/>
            <a:chOff x="3591912" y="1552888"/>
            <a:chExt cx="720000" cy="72000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C54CBADA-0C84-45C4-BE04-DC7E214E2F5B}"/>
                </a:ext>
              </a:extLst>
            </p:cNvPr>
            <p:cNvSpPr/>
            <p:nvPr/>
          </p:nvSpPr>
          <p:spPr>
            <a:xfrm>
              <a:off x="3591912" y="155288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13" name="그래픽 12" descr="청진기">
              <a:extLst>
                <a:ext uri="{FF2B5EF4-FFF2-40B4-BE49-F238E27FC236}">
                  <a16:creationId xmlns:a16="http://schemas.microsoft.com/office/drawing/2014/main" xmlns="" id="{44634A89-54C5-406A-9539-E8DE194CD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649122" y="1628800"/>
              <a:ext cx="562838" cy="562838"/>
            </a:xfrm>
            <a:prstGeom prst="rect">
              <a:avLst/>
            </a:prstGeom>
          </p:spPr>
        </p:pic>
      </p:grpSp>
      <p:pic>
        <p:nvPicPr>
          <p:cNvPr id="18" name="그래픽 17" descr="비오는 장면">
            <a:extLst>
              <a:ext uri="{FF2B5EF4-FFF2-40B4-BE49-F238E27FC236}">
                <a16:creationId xmlns:a16="http://schemas.microsoft.com/office/drawing/2014/main" xmlns="" id="{C1CCCD63-6134-48E6-8BED-0125D5C94E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091036" y="4253372"/>
            <a:ext cx="810090" cy="810090"/>
          </a:xfrm>
          <a:prstGeom prst="rect">
            <a:avLst/>
          </a:prstGeom>
        </p:spPr>
      </p:pic>
      <p:pic>
        <p:nvPicPr>
          <p:cNvPr id="23" name="그래픽 22" descr="비오는 장면">
            <a:extLst>
              <a:ext uri="{FF2B5EF4-FFF2-40B4-BE49-F238E27FC236}">
                <a16:creationId xmlns:a16="http://schemas.microsoft.com/office/drawing/2014/main" xmlns="" id="{7AF36AC4-22EA-4E65-B337-9F1BF66298C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010677" y="4253372"/>
            <a:ext cx="913251" cy="91325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1455C301-B735-49AA-825E-C35DCCCB2D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4926" y="3104964"/>
            <a:ext cx="563824" cy="540000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88EA645B-47C4-42F9-8752-0B3B83E3F071}"/>
              </a:ext>
            </a:extLst>
          </p:cNvPr>
          <p:cNvGrpSpPr/>
          <p:nvPr/>
        </p:nvGrpSpPr>
        <p:grpSpPr>
          <a:xfrm>
            <a:off x="3010677" y="2348880"/>
            <a:ext cx="540000" cy="540000"/>
            <a:chOff x="1619672" y="422544"/>
            <a:chExt cx="720000" cy="72000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C891A18C-92D4-462A-A265-4A05FFEF6A97}"/>
                </a:ext>
              </a:extLst>
            </p:cNvPr>
            <p:cNvSpPr/>
            <p:nvPr/>
          </p:nvSpPr>
          <p:spPr>
            <a:xfrm>
              <a:off x="1619672" y="422544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29" name="그래픽 28" descr="휴가">
              <a:extLst>
                <a:ext uri="{FF2B5EF4-FFF2-40B4-BE49-F238E27FC236}">
                  <a16:creationId xmlns:a16="http://schemas.microsoft.com/office/drawing/2014/main" xmlns="" id="{AABD2906-36FA-410B-AE38-7B4EB803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1727540" y="530204"/>
              <a:ext cx="504264" cy="504264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5A73C8FE-F442-4760-9837-CE34F90E820D}"/>
              </a:ext>
            </a:extLst>
          </p:cNvPr>
          <p:cNvGrpSpPr/>
          <p:nvPr/>
        </p:nvGrpSpPr>
        <p:grpSpPr>
          <a:xfrm>
            <a:off x="5151489" y="2353455"/>
            <a:ext cx="540000" cy="540000"/>
            <a:chOff x="3770720" y="624592"/>
            <a:chExt cx="720000" cy="7200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893BA791-7B1D-4B56-865D-A5A7834F7B20}"/>
                </a:ext>
              </a:extLst>
            </p:cNvPr>
            <p:cNvSpPr/>
            <p:nvPr/>
          </p:nvSpPr>
          <p:spPr>
            <a:xfrm>
              <a:off x="3770720" y="624592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39" name="그래픽 38" descr="포크와 나이프">
              <a:extLst>
                <a:ext uri="{FF2B5EF4-FFF2-40B4-BE49-F238E27FC236}">
                  <a16:creationId xmlns:a16="http://schemas.microsoft.com/office/drawing/2014/main" xmlns="" id="{8440C378-DB13-4594-A764-0367DF30D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3893764" y="732604"/>
              <a:ext cx="503976" cy="503976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CCD34947-F8DD-44AC-B93E-C56531480B64}"/>
              </a:ext>
            </a:extLst>
          </p:cNvPr>
          <p:cNvGrpSpPr/>
          <p:nvPr/>
        </p:nvGrpSpPr>
        <p:grpSpPr>
          <a:xfrm>
            <a:off x="5151489" y="3102036"/>
            <a:ext cx="540000" cy="540000"/>
            <a:chOff x="4100220" y="1691152"/>
            <a:chExt cx="720000" cy="720000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5514F8FD-8D11-4927-A4FA-29A77A0DC1DF}"/>
                </a:ext>
              </a:extLst>
            </p:cNvPr>
            <p:cNvSpPr/>
            <p:nvPr/>
          </p:nvSpPr>
          <p:spPr>
            <a:xfrm>
              <a:off x="4100220" y="1691152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41" name="그래픽 40" descr="햄버거와 음료수">
              <a:extLst>
                <a:ext uri="{FF2B5EF4-FFF2-40B4-BE49-F238E27FC236}">
                  <a16:creationId xmlns:a16="http://schemas.microsoft.com/office/drawing/2014/main" xmlns="" id="{49061DF5-7927-488B-A95C-B679D4ADA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4172228" y="1762344"/>
              <a:ext cx="575984" cy="575984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ABE01A97-1594-4D7D-A754-EF60731B83A5}"/>
              </a:ext>
            </a:extLst>
          </p:cNvPr>
          <p:cNvGrpSpPr/>
          <p:nvPr/>
        </p:nvGrpSpPr>
        <p:grpSpPr>
          <a:xfrm>
            <a:off x="3718059" y="3102036"/>
            <a:ext cx="540000" cy="540000"/>
            <a:chOff x="6499528" y="1080464"/>
            <a:chExt cx="720000" cy="72000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51AC7F15-4D8E-4237-8402-C7EA30372BD6}"/>
                </a:ext>
              </a:extLst>
            </p:cNvPr>
            <p:cNvSpPr/>
            <p:nvPr/>
          </p:nvSpPr>
          <p:spPr>
            <a:xfrm>
              <a:off x="6499528" y="1080464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49" name="그래픽 48" descr="수면">
              <a:extLst>
                <a:ext uri="{FF2B5EF4-FFF2-40B4-BE49-F238E27FC236}">
                  <a16:creationId xmlns:a16="http://schemas.microsoft.com/office/drawing/2014/main" xmlns="" id="{B775BA65-A8F3-432F-B299-B80F9860E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6581732" y="1119782"/>
              <a:ext cx="604080" cy="604080"/>
            </a:xfrm>
            <a:prstGeom prst="rect">
              <a:avLst/>
            </a:prstGeom>
          </p:spPr>
        </p:pic>
      </p:grpSp>
      <p:sp>
        <p:nvSpPr>
          <p:cNvPr id="52" name="제목 51">
            <a:extLst>
              <a:ext uri="{FF2B5EF4-FFF2-40B4-BE49-F238E27FC236}">
                <a16:creationId xmlns:a16="http://schemas.microsoft.com/office/drawing/2014/main" xmlns="" id="{5149CA94-E04B-4E40-A9CD-B5BEBAC9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17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0952"/>
              </p:ext>
            </p:extLst>
          </p:nvPr>
        </p:nvGraphicFramePr>
        <p:xfrm>
          <a:off x="107504" y="194608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오혜찬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2020-11-15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xmlns="" id="{F8A8802C-8046-4460-AC1D-C12AEF166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368224"/>
              </p:ext>
            </p:extLst>
          </p:nvPr>
        </p:nvGraphicFramePr>
        <p:xfrm>
          <a:off x="6708575" y="1308366"/>
          <a:ext cx="2327921" cy="5433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7921">
                  <a:extLst>
                    <a:ext uri="{9D8B030D-6E8A-4147-A177-3AD203B41FA5}">
                      <a16:colId xmlns:a16="http://schemas.microsoft.com/office/drawing/2014/main" xmlns="" val="238208144"/>
                    </a:ext>
                  </a:extLst>
                </a:gridCol>
              </a:tblGrid>
              <a:tr h="42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1978333"/>
                  </a:ext>
                </a:extLst>
              </a:tr>
              <a:tr h="300509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3971443"/>
                  </a:ext>
                </a:extLst>
              </a:tr>
              <a:tr h="42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4017788"/>
                  </a:ext>
                </a:extLst>
              </a:tr>
              <a:tr h="1578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네이버폼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431408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20692E1-3D52-4F6B-A017-73E076F6CBB8}"/>
              </a:ext>
            </a:extLst>
          </p:cNvPr>
          <p:cNvSpPr/>
          <p:nvPr/>
        </p:nvSpPr>
        <p:spPr>
          <a:xfrm>
            <a:off x="107504" y="1412777"/>
            <a:ext cx="6552728" cy="5328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15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47958"/>
              </p:ext>
            </p:extLst>
          </p:nvPr>
        </p:nvGraphicFramePr>
        <p:xfrm>
          <a:off x="107504" y="194608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오혜찬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2020-11-15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xmlns="" id="{F8A8802C-8046-4460-AC1D-C12AEF166310}"/>
              </a:ext>
            </a:extLst>
          </p:cNvPr>
          <p:cNvGraphicFramePr>
            <a:graphicFrameLocks noGrp="1"/>
          </p:cNvGraphicFramePr>
          <p:nvPr/>
        </p:nvGraphicFramePr>
        <p:xfrm>
          <a:off x="6708575" y="1308366"/>
          <a:ext cx="2327921" cy="5433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7921">
                  <a:extLst>
                    <a:ext uri="{9D8B030D-6E8A-4147-A177-3AD203B41FA5}">
                      <a16:colId xmlns:a16="http://schemas.microsoft.com/office/drawing/2014/main" xmlns="" val="238208144"/>
                    </a:ext>
                  </a:extLst>
                </a:gridCol>
              </a:tblGrid>
              <a:tr h="42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1978333"/>
                  </a:ext>
                </a:extLst>
              </a:tr>
              <a:tr h="300509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3971443"/>
                  </a:ext>
                </a:extLst>
              </a:tr>
              <a:tr h="42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4017788"/>
                  </a:ext>
                </a:extLst>
              </a:tr>
              <a:tr h="157802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431408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20692E1-3D52-4F6B-A017-73E076F6CBB8}"/>
              </a:ext>
            </a:extLst>
          </p:cNvPr>
          <p:cNvSpPr/>
          <p:nvPr/>
        </p:nvSpPr>
        <p:spPr>
          <a:xfrm>
            <a:off x="107504" y="1412777"/>
            <a:ext cx="6552728" cy="5328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812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3569</TotalTime>
  <Words>323</Words>
  <Application>Microsoft Office PowerPoint</Application>
  <PresentationFormat>화면 슬라이드 쇼(4:3)</PresentationFormat>
  <Paragraphs>162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원본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아이콘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class301-10</dc:creator>
  <cp:lastModifiedBy>A</cp:lastModifiedBy>
  <cp:revision>305</cp:revision>
  <dcterms:created xsi:type="dcterms:W3CDTF">2015-06-01T05:30:56Z</dcterms:created>
  <dcterms:modified xsi:type="dcterms:W3CDTF">2020-11-17T07:39:01Z</dcterms:modified>
</cp:coreProperties>
</file>