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A4CAA-FECA-4F6A-83C4-8245991CA685}" v="8" dt="2020-11-12T10:32:57.771"/>
    <p1510:client id="{85FFC16D-9DE4-42BB-B41B-0C3B6E8B1E06}" v="14" dt="2020-11-12T14:05:25.389"/>
    <p1510:client id="{8B35A4EF-887D-43D0-BCAF-519DC76265F8}" v="7" dt="2020-11-12T08:55:31.103"/>
    <p1510:client id="{C5D9DE51-B755-452C-B06E-B20ACB5169CF}" v="55" dt="2020-11-12T09:03:35.116"/>
    <p1510:client id="{F39D8AD6-3DEF-4840-BA19-56A4A49483FB}" v="471" dt="2020-11-12T10:32:16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2" autoAdjust="0"/>
    <p:restoredTop sz="94660"/>
  </p:normalViewPr>
  <p:slideViewPr>
    <p:cSldViewPr snapToGrid="0">
      <p:cViewPr>
        <p:scale>
          <a:sx n="99" d="100"/>
          <a:sy n="99" d="100"/>
        </p:scale>
        <p:origin x="-402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 혜찬" userId="3097ef7a11cb5af1" providerId="Windows Live" clId="Web-{8B35A4EF-887D-43D0-BCAF-519DC76265F8}"/>
    <pc:docChg chg="modSld">
      <pc:chgData name="오 혜찬" userId="3097ef7a11cb5af1" providerId="Windows Live" clId="Web-{8B35A4EF-887D-43D0-BCAF-519DC76265F8}" dt="2020-11-12T08:55:31.072" v="6" actId="1076"/>
      <pc:docMkLst>
        <pc:docMk/>
      </pc:docMkLst>
      <pc:sldChg chg="modSp">
        <pc:chgData name="오 혜찬" userId="3097ef7a11cb5af1" providerId="Windows Live" clId="Web-{8B35A4EF-887D-43D0-BCAF-519DC76265F8}" dt="2020-11-12T08:55:31.072" v="6" actId="1076"/>
        <pc:sldMkLst>
          <pc:docMk/>
          <pc:sldMk cId="2004303791" sldId="256"/>
        </pc:sldMkLst>
        <pc:spChg chg="mod">
          <ac:chgData name="오 혜찬" userId="3097ef7a11cb5af1" providerId="Windows Live" clId="Web-{8B35A4EF-887D-43D0-BCAF-519DC76265F8}" dt="2020-11-12T08:54:49.368" v="4" actId="1076"/>
          <ac:spMkLst>
            <pc:docMk/>
            <pc:sldMk cId="2004303791" sldId="256"/>
            <ac:spMk id="17" creationId="{2448D83D-2C7C-49FF-90B0-B5D4D0F00BF9}"/>
          </ac:spMkLst>
        </pc:spChg>
        <pc:spChg chg="mod">
          <ac:chgData name="오 혜찬" userId="3097ef7a11cb5af1" providerId="Windows Live" clId="Web-{8B35A4EF-887D-43D0-BCAF-519DC76265F8}" dt="2020-11-12T08:50:03.485" v="1" actId="20577"/>
          <ac:spMkLst>
            <pc:docMk/>
            <pc:sldMk cId="2004303791" sldId="256"/>
            <ac:spMk id="28" creationId="{52882B7D-19C4-4492-A066-C810E4D930AF}"/>
          </ac:spMkLst>
        </pc:spChg>
        <pc:cxnChg chg="mod">
          <ac:chgData name="오 혜찬" userId="3097ef7a11cb5af1" providerId="Windows Live" clId="Web-{8B35A4EF-887D-43D0-BCAF-519DC76265F8}" dt="2020-11-12T08:54:49.368" v="4" actId="1076"/>
          <ac:cxnSpMkLst>
            <pc:docMk/>
            <pc:sldMk cId="2004303791" sldId="256"/>
            <ac:cxnSpMk id="87" creationId="{C47289DC-6C29-4D0C-AF01-A5D82150D2A6}"/>
          </ac:cxnSpMkLst>
        </pc:cxnChg>
        <pc:cxnChg chg="mod">
          <ac:chgData name="오 혜찬" userId="3097ef7a11cb5af1" providerId="Windows Live" clId="Web-{8B35A4EF-887D-43D0-BCAF-519DC76265F8}" dt="2020-11-12T08:55:31.072" v="6" actId="1076"/>
          <ac:cxnSpMkLst>
            <pc:docMk/>
            <pc:sldMk cId="2004303791" sldId="256"/>
            <ac:cxnSpMk id="99" creationId="{2222895C-F736-450A-B0B8-026182926CDC}"/>
          </ac:cxnSpMkLst>
        </pc:cxnChg>
      </pc:sldChg>
    </pc:docChg>
  </pc:docChgLst>
  <pc:docChgLst>
    <pc:chgData name="오 혜찬" userId="3097ef7a11cb5af1" providerId="Windows Live" clId="Web-{C5D9DE51-B755-452C-B06E-B20ACB5169CF}"/>
    <pc:docChg chg="modSld">
      <pc:chgData name="오 혜찬" userId="3097ef7a11cb5af1" providerId="Windows Live" clId="Web-{C5D9DE51-B755-452C-B06E-B20ACB5169CF}" dt="2020-11-12T09:03:35.069" v="51" actId="1076"/>
      <pc:docMkLst>
        <pc:docMk/>
      </pc:docMkLst>
      <pc:sldChg chg="addSp delSp modSp">
        <pc:chgData name="오 혜찬" userId="3097ef7a11cb5af1" providerId="Windows Live" clId="Web-{C5D9DE51-B755-452C-B06E-B20ACB5169CF}" dt="2020-11-12T09:03:35.069" v="51" actId="1076"/>
        <pc:sldMkLst>
          <pc:docMk/>
          <pc:sldMk cId="2004303791" sldId="256"/>
        </pc:sldMkLst>
        <pc:spChg chg="mod">
          <ac:chgData name="오 혜찬" userId="3097ef7a11cb5af1" providerId="Windows Live" clId="Web-{C5D9DE51-B755-452C-B06E-B20ACB5169CF}" dt="2020-11-12T08:58:35.630" v="29" actId="1076"/>
          <ac:spMkLst>
            <pc:docMk/>
            <pc:sldMk cId="2004303791" sldId="256"/>
            <ac:spMk id="14" creationId="{B2902737-B9BE-493E-8CC6-93A28EBDABF7}"/>
          </ac:spMkLst>
        </pc:spChg>
        <pc:spChg chg="del mod">
          <ac:chgData name="오 혜찬" userId="3097ef7a11cb5af1" providerId="Windows Live" clId="Web-{C5D9DE51-B755-452C-B06E-B20ACB5169CF}" dt="2020-11-12T08:58:24.426" v="25"/>
          <ac:spMkLst>
            <pc:docMk/>
            <pc:sldMk cId="2004303791" sldId="256"/>
            <ac:spMk id="17" creationId="{2448D83D-2C7C-49FF-90B0-B5D4D0F00BF9}"/>
          </ac:spMkLst>
        </pc:spChg>
        <pc:spChg chg="mod">
          <ac:chgData name="오 혜찬" userId="3097ef7a11cb5af1" providerId="Windows Live" clId="Web-{C5D9DE51-B755-452C-B06E-B20ACB5169CF}" dt="2020-11-12T09:00:23.787" v="41" actId="1076"/>
          <ac:spMkLst>
            <pc:docMk/>
            <pc:sldMk cId="2004303791" sldId="256"/>
            <ac:spMk id="19" creationId="{AA1330A2-A548-4CC3-91DE-6FACCA017D76}"/>
          </ac:spMkLst>
        </pc:spChg>
        <pc:spChg chg="add del mod">
          <ac:chgData name="오 혜찬" userId="3097ef7a11cb5af1" providerId="Windows Live" clId="Web-{C5D9DE51-B755-452C-B06E-B20ACB5169CF}" dt="2020-11-12T09:03:35.069" v="51" actId="1076"/>
          <ac:spMkLst>
            <pc:docMk/>
            <pc:sldMk cId="2004303791" sldId="256"/>
            <ac:spMk id="32" creationId="{56924B7B-43A1-40F6-B46F-FC111E2F497B}"/>
          </ac:spMkLst>
        </pc:spChg>
        <pc:spChg chg="add mod">
          <ac:chgData name="오 혜찬" userId="3097ef7a11cb5af1" providerId="Windows Live" clId="Web-{C5D9DE51-B755-452C-B06E-B20ACB5169CF}" dt="2020-11-12T08:58:57.567" v="36" actId="20577"/>
          <ac:spMkLst>
            <pc:docMk/>
            <pc:sldMk cId="2004303791" sldId="256"/>
            <ac:spMk id="66" creationId="{BEC03389-6985-4E21-A694-438403121567}"/>
          </ac:spMkLst>
        </pc:spChg>
        <pc:spChg chg="add mod">
          <ac:chgData name="오 혜찬" userId="3097ef7a11cb5af1" providerId="Windows Live" clId="Web-{C5D9DE51-B755-452C-B06E-B20ACB5169CF}" dt="2020-11-12T08:58:37.770" v="30" actId="1076"/>
          <ac:spMkLst>
            <pc:docMk/>
            <pc:sldMk cId="2004303791" sldId="256"/>
            <ac:spMk id="67" creationId="{29080816-79C8-42B0-B227-2124B8CD9550}"/>
          </ac:spMkLst>
        </pc:spChg>
        <pc:cxnChg chg="add mod">
          <ac:chgData name="오 혜찬" userId="3097ef7a11cb5af1" providerId="Windows Live" clId="Web-{C5D9DE51-B755-452C-B06E-B20ACB5169CF}" dt="2020-11-12T08:58:46.739" v="34" actId="14100"/>
          <ac:cxnSpMkLst>
            <pc:docMk/>
            <pc:sldMk cId="2004303791" sldId="256"/>
            <ac:cxnSpMk id="68" creationId="{B28F4BE6-9802-48FD-862F-379D612C7271}"/>
          </ac:cxnSpMkLst>
        </pc:cxnChg>
        <pc:cxnChg chg="mod">
          <ac:chgData name="오 혜찬" userId="3097ef7a11cb5af1" providerId="Windows Live" clId="Web-{C5D9DE51-B755-452C-B06E-B20ACB5169CF}" dt="2020-11-12T08:58:35.630" v="29" actId="1076"/>
          <ac:cxnSpMkLst>
            <pc:docMk/>
            <pc:sldMk cId="2004303791" sldId="256"/>
            <ac:cxnSpMk id="79" creationId="{F7694FC5-A3C4-416B-8F35-2E0FD84E5669}"/>
          </ac:cxnSpMkLst>
        </pc:cxnChg>
        <pc:cxnChg chg="mod">
          <ac:chgData name="오 혜찬" userId="3097ef7a11cb5af1" providerId="Windows Live" clId="Web-{C5D9DE51-B755-452C-B06E-B20ACB5169CF}" dt="2020-11-12T08:58:40.458" v="31" actId="14100"/>
          <ac:cxnSpMkLst>
            <pc:docMk/>
            <pc:sldMk cId="2004303791" sldId="256"/>
            <ac:cxnSpMk id="87" creationId="{C47289DC-6C29-4D0C-AF01-A5D82150D2A6}"/>
          </ac:cxnSpMkLst>
        </pc:cxnChg>
        <pc:cxnChg chg="mod">
          <ac:chgData name="오 혜찬" userId="3097ef7a11cb5af1" providerId="Windows Live" clId="Web-{C5D9DE51-B755-452C-B06E-B20ACB5169CF}" dt="2020-11-12T08:58:52.458" v="35" actId="14100"/>
          <ac:cxnSpMkLst>
            <pc:docMk/>
            <pc:sldMk cId="2004303791" sldId="256"/>
            <ac:cxnSpMk id="99" creationId="{2222895C-F736-450A-B0B8-026182926CDC}"/>
          </ac:cxnSpMkLst>
        </pc:cxnChg>
        <pc:cxnChg chg="add del mod">
          <ac:chgData name="오 혜찬" userId="3097ef7a11cb5af1" providerId="Windows Live" clId="Web-{C5D9DE51-B755-452C-B06E-B20ACB5169CF}" dt="2020-11-12T09:03:35.069" v="51" actId="1076"/>
          <ac:cxnSpMkLst>
            <pc:docMk/>
            <pc:sldMk cId="2004303791" sldId="256"/>
            <ac:cxnSpMk id="111" creationId="{2EF38F6D-73FF-4D0B-9D65-CF2E552838E3}"/>
          </ac:cxnSpMkLst>
        </pc:cxnChg>
        <pc:cxnChg chg="mod">
          <ac:chgData name="오 혜찬" userId="3097ef7a11cb5af1" providerId="Windows Live" clId="Web-{C5D9DE51-B755-452C-B06E-B20ACB5169CF}" dt="2020-11-12T09:00:23.787" v="41" actId="1076"/>
          <ac:cxnSpMkLst>
            <pc:docMk/>
            <pc:sldMk cId="2004303791" sldId="256"/>
            <ac:cxnSpMk id="114" creationId="{66AAC6E0-47D3-4090-A01B-C21DB38A5963}"/>
          </ac:cxnSpMkLst>
        </pc:cxnChg>
      </pc:sldChg>
    </pc:docChg>
  </pc:docChgLst>
  <pc:docChgLst>
    <pc:chgData name="오 혜찬" userId="3097ef7a11cb5af1" providerId="Windows Live" clId="Web-{4BCA4CAA-FECA-4F6A-83C4-8245991CA685}"/>
    <pc:docChg chg="modSld">
      <pc:chgData name="오 혜찬" userId="3097ef7a11cb5af1" providerId="Windows Live" clId="Web-{4BCA4CAA-FECA-4F6A-83C4-8245991CA685}" dt="2020-11-12T10:32:57.771" v="6" actId="1076"/>
      <pc:docMkLst>
        <pc:docMk/>
      </pc:docMkLst>
      <pc:sldChg chg="addSp modSp">
        <pc:chgData name="오 혜찬" userId="3097ef7a11cb5af1" providerId="Windows Live" clId="Web-{4BCA4CAA-FECA-4F6A-83C4-8245991CA685}" dt="2020-11-12T10:32:57.771" v="6" actId="1076"/>
        <pc:sldMkLst>
          <pc:docMk/>
          <pc:sldMk cId="2004303791" sldId="256"/>
        </pc:sldMkLst>
        <pc:spChg chg="add mod">
          <ac:chgData name="오 혜찬" userId="3097ef7a11cb5af1" providerId="Windows Live" clId="Web-{4BCA4CAA-FECA-4F6A-83C4-8245991CA685}" dt="2020-11-12T10:32:57.771" v="6" actId="1076"/>
          <ac:spMkLst>
            <pc:docMk/>
            <pc:sldMk cId="2004303791" sldId="256"/>
            <ac:spMk id="94" creationId="{FEF2C999-67B2-48EE-A3DF-CFF94C159A71}"/>
          </ac:spMkLst>
        </pc:spChg>
        <pc:cxnChg chg="add mod">
          <ac:chgData name="오 혜찬" userId="3097ef7a11cb5af1" providerId="Windows Live" clId="Web-{4BCA4CAA-FECA-4F6A-83C4-8245991CA685}" dt="2020-11-12T10:32:52.896" v="4" actId="14100"/>
          <ac:cxnSpMkLst>
            <pc:docMk/>
            <pc:sldMk cId="2004303791" sldId="256"/>
            <ac:cxnSpMk id="91" creationId="{7B59DBA6-F604-43B6-97CF-263908BD0442}"/>
          </ac:cxnSpMkLst>
        </pc:cxnChg>
      </pc:sldChg>
    </pc:docChg>
  </pc:docChgLst>
  <pc:docChgLst>
    <pc:chgData name="오 혜찬" userId="3097ef7a11cb5af1" providerId="Windows Live" clId="Web-{F39D8AD6-3DEF-4840-BA19-56A4A49483FB}"/>
    <pc:docChg chg="modSld">
      <pc:chgData name="오 혜찬" userId="3097ef7a11cb5af1" providerId="Windows Live" clId="Web-{F39D8AD6-3DEF-4840-BA19-56A4A49483FB}" dt="2020-11-12T10:32:16.660" v="434"/>
      <pc:docMkLst>
        <pc:docMk/>
      </pc:docMkLst>
      <pc:sldChg chg="addSp delSp modSp">
        <pc:chgData name="오 혜찬" userId="3097ef7a11cb5af1" providerId="Windows Live" clId="Web-{F39D8AD6-3DEF-4840-BA19-56A4A49483FB}" dt="2020-11-12T10:32:16.660" v="434"/>
        <pc:sldMkLst>
          <pc:docMk/>
          <pc:sldMk cId="2004303791" sldId="256"/>
        </pc:sldMkLst>
        <pc:spChg chg="mod">
          <ac:chgData name="오 혜찬" userId="3097ef7a11cb5af1" providerId="Windows Live" clId="Web-{F39D8AD6-3DEF-4840-BA19-56A4A49483FB}" dt="2020-11-12T09:34:01.292" v="8" actId="14100"/>
          <ac:spMkLst>
            <pc:docMk/>
            <pc:sldMk cId="2004303791" sldId="256"/>
            <ac:spMk id="5" creationId="{6FD65EB9-BDFA-4E4F-8EBD-DC694364C653}"/>
          </ac:spMkLst>
        </pc:spChg>
        <pc:spChg chg="mod">
          <ac:chgData name="오 혜찬" userId="3097ef7a11cb5af1" providerId="Windows Live" clId="Web-{F39D8AD6-3DEF-4840-BA19-56A4A49483FB}" dt="2020-11-12T09:49:44.909" v="214" actId="1076"/>
          <ac:spMkLst>
            <pc:docMk/>
            <pc:sldMk cId="2004303791" sldId="256"/>
            <ac:spMk id="7" creationId="{6B06063F-4D6B-4673-B7E2-348E009F2380}"/>
          </ac:spMkLst>
        </pc:spChg>
        <pc:spChg chg="del mod">
          <ac:chgData name="오 혜찬" userId="3097ef7a11cb5af1" providerId="Windows Live" clId="Web-{F39D8AD6-3DEF-4840-BA19-56A4A49483FB}" dt="2020-11-12T10:32:14.816" v="433"/>
          <ac:spMkLst>
            <pc:docMk/>
            <pc:sldMk cId="2004303791" sldId="256"/>
            <ac:spMk id="8" creationId="{8ED3F59E-CE59-41E7-A747-F5809360451E}"/>
          </ac:spMkLst>
        </pc:spChg>
        <pc:spChg chg="del">
          <ac:chgData name="오 혜찬" userId="3097ef7a11cb5af1" providerId="Windows Live" clId="Web-{F39D8AD6-3DEF-4840-BA19-56A4A49483FB}" dt="2020-11-12T09:35:15.794" v="54"/>
          <ac:spMkLst>
            <pc:docMk/>
            <pc:sldMk cId="2004303791" sldId="256"/>
            <ac:spMk id="9" creationId="{0D88257C-FB8F-4C93-A384-B072F3FF0B1E}"/>
          </ac:spMkLst>
        </pc:spChg>
        <pc:spChg chg="mod">
          <ac:chgData name="오 혜찬" userId="3097ef7a11cb5af1" providerId="Windows Live" clId="Web-{F39D8AD6-3DEF-4840-BA19-56A4A49483FB}" dt="2020-11-12T10:17:24.950" v="405" actId="20577"/>
          <ac:spMkLst>
            <pc:docMk/>
            <pc:sldMk cId="2004303791" sldId="256"/>
            <ac:spMk id="12" creationId="{F4879F94-97B0-4DE4-8E95-8F1CCD654A23}"/>
          </ac:spMkLst>
        </pc:spChg>
        <pc:spChg chg="add mod">
          <ac:chgData name="오 혜찬" userId="3097ef7a11cb5af1" providerId="Windows Live" clId="Web-{F39D8AD6-3DEF-4840-BA19-56A4A49483FB}" dt="2020-11-12T10:28:18.060" v="426" actId="1076"/>
          <ac:spMkLst>
            <pc:docMk/>
            <pc:sldMk cId="2004303791" sldId="256"/>
            <ac:spMk id="13" creationId="{8638B7CF-1B4B-43EA-8A1B-D3558A22D6F8}"/>
          </ac:spMkLst>
        </pc:spChg>
        <pc:spChg chg="mod">
          <ac:chgData name="오 혜찬" userId="3097ef7a11cb5af1" providerId="Windows Live" clId="Web-{F39D8AD6-3DEF-4840-BA19-56A4A49483FB}" dt="2020-11-12T09:56:18.559" v="272" actId="20577"/>
          <ac:spMkLst>
            <pc:docMk/>
            <pc:sldMk cId="2004303791" sldId="256"/>
            <ac:spMk id="14" creationId="{B2902737-B9BE-493E-8CC6-93A28EBDABF7}"/>
          </ac:spMkLst>
        </pc:spChg>
        <pc:spChg chg="mod">
          <ac:chgData name="오 혜찬" userId="3097ef7a11cb5af1" providerId="Windows Live" clId="Web-{F39D8AD6-3DEF-4840-BA19-56A4A49483FB}" dt="2020-11-12T09:56:17.153" v="268" actId="20577"/>
          <ac:spMkLst>
            <pc:docMk/>
            <pc:sldMk cId="2004303791" sldId="256"/>
            <ac:spMk id="15" creationId="{7BEFA997-028B-4AA5-9267-63C1A6F88FB7}"/>
          </ac:spMkLst>
        </pc:spChg>
        <pc:spChg chg="mod">
          <ac:chgData name="오 혜찬" userId="3097ef7a11cb5af1" providerId="Windows Live" clId="Web-{F39D8AD6-3DEF-4840-BA19-56A4A49483FB}" dt="2020-11-12T10:11:31.769" v="398" actId="14100"/>
          <ac:spMkLst>
            <pc:docMk/>
            <pc:sldMk cId="2004303791" sldId="256"/>
            <ac:spMk id="19" creationId="{AA1330A2-A548-4CC3-91DE-6FACCA017D76}"/>
          </ac:spMkLst>
        </pc:spChg>
        <pc:spChg chg="mod">
          <ac:chgData name="오 혜찬" userId="3097ef7a11cb5af1" providerId="Windows Live" clId="Web-{F39D8AD6-3DEF-4840-BA19-56A4A49483FB}" dt="2020-11-12T09:45:38.059" v="189" actId="20577"/>
          <ac:spMkLst>
            <pc:docMk/>
            <pc:sldMk cId="2004303791" sldId="256"/>
            <ac:spMk id="20" creationId="{BD0D32DE-8DA7-4B5E-84EB-FBC1DD87C0D6}"/>
          </ac:spMkLst>
        </pc:spChg>
        <pc:spChg chg="mod">
          <ac:chgData name="오 혜찬" userId="3097ef7a11cb5af1" providerId="Windows Live" clId="Web-{F39D8AD6-3DEF-4840-BA19-56A4A49483FB}" dt="2020-11-12T09:45:35.746" v="188" actId="20577"/>
          <ac:spMkLst>
            <pc:docMk/>
            <pc:sldMk cId="2004303791" sldId="256"/>
            <ac:spMk id="23" creationId="{623E5B71-057F-484F-ADC1-02B7C3AF8FF0}"/>
          </ac:spMkLst>
        </pc:spChg>
        <pc:spChg chg="mod">
          <ac:chgData name="오 혜찬" userId="3097ef7a11cb5af1" providerId="Windows Live" clId="Web-{F39D8AD6-3DEF-4840-BA19-56A4A49483FB}" dt="2020-11-12T10:17:31.231" v="407" actId="20577"/>
          <ac:spMkLst>
            <pc:docMk/>
            <pc:sldMk cId="2004303791" sldId="256"/>
            <ac:spMk id="24" creationId="{98EA9C6B-A699-4226-A8C8-E4A3C1AB9AEE}"/>
          </ac:spMkLst>
        </pc:spChg>
        <pc:spChg chg="mod">
          <ac:chgData name="오 혜찬" userId="3097ef7a11cb5af1" providerId="Windows Live" clId="Web-{F39D8AD6-3DEF-4840-BA19-56A4A49483FB}" dt="2020-11-12T10:17:10.387" v="399" actId="20577"/>
          <ac:spMkLst>
            <pc:docMk/>
            <pc:sldMk cId="2004303791" sldId="256"/>
            <ac:spMk id="26" creationId="{A6E0E528-5D69-4628-A0B8-2115F5E2BDF8}"/>
          </ac:spMkLst>
        </pc:spChg>
        <pc:spChg chg="mod">
          <ac:chgData name="오 혜찬" userId="3097ef7a11cb5af1" providerId="Windows Live" clId="Web-{F39D8AD6-3DEF-4840-BA19-56A4A49483FB}" dt="2020-11-12T10:11:23.910" v="396" actId="20577"/>
          <ac:spMkLst>
            <pc:docMk/>
            <pc:sldMk cId="2004303791" sldId="256"/>
            <ac:spMk id="28" creationId="{52882B7D-19C4-4492-A066-C810E4D930AF}"/>
          </ac:spMkLst>
        </pc:spChg>
        <pc:spChg chg="del">
          <ac:chgData name="오 혜찬" userId="3097ef7a11cb5af1" providerId="Windows Live" clId="Web-{F39D8AD6-3DEF-4840-BA19-56A4A49483FB}" dt="2020-11-12T10:09:00.531" v="322"/>
          <ac:spMkLst>
            <pc:docMk/>
            <pc:sldMk cId="2004303791" sldId="256"/>
            <ac:spMk id="32" creationId="{56924B7B-43A1-40F6-B46F-FC111E2F497B}"/>
          </ac:spMkLst>
        </pc:spChg>
        <pc:spChg chg="mod">
          <ac:chgData name="오 혜찬" userId="3097ef7a11cb5af1" providerId="Windows Live" clId="Web-{F39D8AD6-3DEF-4840-BA19-56A4A49483FB}" dt="2020-11-12T09:54:36.275" v="243" actId="20577"/>
          <ac:spMkLst>
            <pc:docMk/>
            <pc:sldMk cId="2004303791" sldId="256"/>
            <ac:spMk id="65" creationId="{BD90C804-C480-48FD-9908-47B33F4763CE}"/>
          </ac:spMkLst>
        </pc:spChg>
        <pc:spChg chg="mod">
          <ac:chgData name="오 혜찬" userId="3097ef7a11cb5af1" providerId="Windows Live" clId="Web-{F39D8AD6-3DEF-4840-BA19-56A4A49483FB}" dt="2020-11-12T10:17:28.341" v="406" actId="20577"/>
          <ac:spMkLst>
            <pc:docMk/>
            <pc:sldMk cId="2004303791" sldId="256"/>
            <ac:spMk id="66" creationId="{BEC03389-6985-4E21-A694-438403121567}"/>
          </ac:spMkLst>
        </pc:spChg>
        <pc:spChg chg="mod">
          <ac:chgData name="오 혜찬" userId="3097ef7a11cb5af1" providerId="Windows Live" clId="Web-{F39D8AD6-3DEF-4840-BA19-56A4A49483FB}" dt="2020-11-12T09:36:49.015" v="73" actId="1076"/>
          <ac:spMkLst>
            <pc:docMk/>
            <pc:sldMk cId="2004303791" sldId="256"/>
            <ac:spMk id="67" creationId="{29080816-79C8-42B0-B227-2124B8CD9550}"/>
          </ac:spMkLst>
        </pc:spChg>
        <pc:spChg chg="add mod">
          <ac:chgData name="오 혜찬" userId="3097ef7a11cb5af1" providerId="Windows Live" clId="Web-{F39D8AD6-3DEF-4840-BA19-56A4A49483FB}" dt="2020-11-12T09:34:25.183" v="18" actId="20577"/>
          <ac:spMkLst>
            <pc:docMk/>
            <pc:sldMk cId="2004303791" sldId="256"/>
            <ac:spMk id="69" creationId="{AE5E2852-8ED9-4822-8AA5-DE4D5157FACF}"/>
          </ac:spMkLst>
        </pc:spChg>
        <pc:spChg chg="add mod">
          <ac:chgData name="오 혜찬" userId="3097ef7a11cb5af1" providerId="Windows Live" clId="Web-{F39D8AD6-3DEF-4840-BA19-56A4A49483FB}" dt="2020-11-12T09:34:43.043" v="29" actId="20577"/>
          <ac:spMkLst>
            <pc:docMk/>
            <pc:sldMk cId="2004303791" sldId="256"/>
            <ac:spMk id="71" creationId="{FFA9F9EC-4DA1-48B9-AF0B-AD0348F9662A}"/>
          </ac:spMkLst>
        </pc:spChg>
        <pc:spChg chg="mod">
          <ac:chgData name="오 혜찬" userId="3097ef7a11cb5af1" providerId="Windows Live" clId="Web-{F39D8AD6-3DEF-4840-BA19-56A4A49483FB}" dt="2020-11-12T09:54:49.698" v="257" actId="20577"/>
          <ac:spMkLst>
            <pc:docMk/>
            <pc:sldMk cId="2004303791" sldId="256"/>
            <ac:spMk id="77" creationId="{C367E478-74D3-4306-B0A7-E75A3919B7A6}"/>
          </ac:spMkLst>
        </pc:spChg>
        <pc:spChg chg="mod">
          <ac:chgData name="오 혜찬" userId="3097ef7a11cb5af1" providerId="Windows Live" clId="Web-{F39D8AD6-3DEF-4840-BA19-56A4A49483FB}" dt="2020-11-12T10:25:46.244" v="409" actId="20577"/>
          <ac:spMkLst>
            <pc:docMk/>
            <pc:sldMk cId="2004303791" sldId="256"/>
            <ac:spMk id="78" creationId="{FBB02454-56AC-46FB-83D4-3108C88D58D1}"/>
          </ac:spMkLst>
        </pc:spChg>
        <pc:spChg chg="add mod">
          <ac:chgData name="오 혜찬" userId="3097ef7a11cb5af1" providerId="Windows Live" clId="Web-{F39D8AD6-3DEF-4840-BA19-56A4A49483FB}" dt="2020-11-12T10:26:45.292" v="411" actId="1076"/>
          <ac:spMkLst>
            <pc:docMk/>
            <pc:sldMk cId="2004303791" sldId="256"/>
            <ac:spMk id="80" creationId="{ED2CB7BA-8814-4B1D-9063-ABB64405A187}"/>
          </ac:spMkLst>
        </pc:spChg>
        <pc:spChg chg="add mod">
          <ac:chgData name="오 혜찬" userId="3097ef7a11cb5af1" providerId="Windows Live" clId="Web-{F39D8AD6-3DEF-4840-BA19-56A4A49483FB}" dt="2020-11-12T09:35:48.888" v="70" actId="1076"/>
          <ac:spMkLst>
            <pc:docMk/>
            <pc:sldMk cId="2004303791" sldId="256"/>
            <ac:spMk id="82" creationId="{FFFFB2BD-7E2B-4093-932C-69F13A5F7BD2}"/>
          </ac:spMkLst>
        </pc:spChg>
        <pc:spChg chg="add mod">
          <ac:chgData name="오 혜찬" userId="3097ef7a11cb5af1" providerId="Windows Live" clId="Web-{F39D8AD6-3DEF-4840-BA19-56A4A49483FB}" dt="2020-11-12T09:44:45.870" v="173" actId="1076"/>
          <ac:spMkLst>
            <pc:docMk/>
            <pc:sldMk cId="2004303791" sldId="256"/>
            <ac:spMk id="86" creationId="{648DFB65-87DC-46E8-A2AB-A2B3472CE898}"/>
          </ac:spMkLst>
        </pc:spChg>
        <pc:spChg chg="mod">
          <ac:chgData name="오 혜찬" userId="3097ef7a11cb5af1" providerId="Windows Live" clId="Web-{F39D8AD6-3DEF-4840-BA19-56A4A49483FB}" dt="2020-11-12T10:00:04.502" v="287" actId="20577"/>
          <ac:spMkLst>
            <pc:docMk/>
            <pc:sldMk cId="2004303791" sldId="256"/>
            <ac:spMk id="90" creationId="{D5C75F61-4018-4942-9F86-258D9A51D1E2}"/>
          </ac:spMkLst>
        </pc:spChg>
        <pc:spChg chg="mod">
          <ac:chgData name="오 혜찬" userId="3097ef7a11cb5af1" providerId="Windows Live" clId="Web-{F39D8AD6-3DEF-4840-BA19-56A4A49483FB}" dt="2020-11-12T10:00:00.158" v="286" actId="20577"/>
          <ac:spMkLst>
            <pc:docMk/>
            <pc:sldMk cId="2004303791" sldId="256"/>
            <ac:spMk id="93" creationId="{97CAEA0C-D9BE-43CD-8200-A130203132AA}"/>
          </ac:spMkLst>
        </pc:spChg>
        <pc:spChg chg="add del mod">
          <ac:chgData name="오 혜찬" userId="3097ef7a11cb5af1" providerId="Windows Live" clId="Web-{F39D8AD6-3DEF-4840-BA19-56A4A49483FB}" dt="2020-11-12T09:37:32.953" v="95"/>
          <ac:spMkLst>
            <pc:docMk/>
            <pc:sldMk cId="2004303791" sldId="256"/>
            <ac:spMk id="94" creationId="{1622FD74-60AD-4853-9511-5934FA37A9E4}"/>
          </ac:spMkLst>
        </pc:spChg>
        <pc:spChg chg="add mod">
          <ac:chgData name="오 혜찬" userId="3097ef7a11cb5af1" providerId="Windows Live" clId="Web-{F39D8AD6-3DEF-4840-BA19-56A4A49483FB}" dt="2020-11-12T09:44:34.432" v="161" actId="20577"/>
          <ac:spMkLst>
            <pc:docMk/>
            <pc:sldMk cId="2004303791" sldId="256"/>
            <ac:spMk id="96" creationId="{416BB833-ECAB-4E5C-AACC-AC348182B051}"/>
          </ac:spMkLst>
        </pc:spChg>
        <pc:spChg chg="add mod">
          <ac:chgData name="오 혜찬" userId="3097ef7a11cb5af1" providerId="Windows Live" clId="Web-{F39D8AD6-3DEF-4840-BA19-56A4A49483FB}" dt="2020-11-12T10:25:49.275" v="410" actId="14100"/>
          <ac:spMkLst>
            <pc:docMk/>
            <pc:sldMk cId="2004303791" sldId="256"/>
            <ac:spMk id="98" creationId="{62FC3ABB-8C38-4520-92BB-FCFEE9D42905}"/>
          </ac:spMkLst>
        </pc:spChg>
        <pc:spChg chg="add mod">
          <ac:chgData name="오 혜찬" userId="3097ef7a11cb5af1" providerId="Windows Live" clId="Web-{F39D8AD6-3DEF-4840-BA19-56A4A49483FB}" dt="2020-11-12T09:50:06.800" v="230" actId="1076"/>
          <ac:spMkLst>
            <pc:docMk/>
            <pc:sldMk cId="2004303791" sldId="256"/>
            <ac:spMk id="101" creationId="{5F7FFB3D-D7C3-4254-B169-6019AEB2204C}"/>
          </ac:spMkLst>
        </pc:spChg>
        <pc:spChg chg="add mod">
          <ac:chgData name="오 혜찬" userId="3097ef7a11cb5af1" providerId="Windows Live" clId="Web-{F39D8AD6-3DEF-4840-BA19-56A4A49483FB}" dt="2020-11-12T09:50:26.175" v="236" actId="20577"/>
          <ac:spMkLst>
            <pc:docMk/>
            <pc:sldMk cId="2004303791" sldId="256"/>
            <ac:spMk id="106" creationId="{2B4919A3-55AA-42BF-BED8-52B9388AF2C8}"/>
          </ac:spMkLst>
        </pc:spChg>
        <pc:spChg chg="add mod">
          <ac:chgData name="오 혜찬" userId="3097ef7a11cb5af1" providerId="Windows Live" clId="Web-{F39D8AD6-3DEF-4840-BA19-56A4A49483FB}" dt="2020-11-12T10:09:05.469" v="324" actId="1076"/>
          <ac:spMkLst>
            <pc:docMk/>
            <pc:sldMk cId="2004303791" sldId="256"/>
            <ac:spMk id="107" creationId="{0E968359-1A92-48F0-BD6F-55E8ECFC2E52}"/>
          </ac:spMkLst>
        </pc:spChg>
        <pc:spChg chg="add mod">
          <ac:chgData name="오 혜찬" userId="3097ef7a11cb5af1" providerId="Windows Live" clId="Web-{F39D8AD6-3DEF-4840-BA19-56A4A49483FB}" dt="2020-11-12T10:10:42.065" v="377" actId="20577"/>
          <ac:spMkLst>
            <pc:docMk/>
            <pc:sldMk cId="2004303791" sldId="256"/>
            <ac:spMk id="110" creationId="{92BD8982-7CE8-482E-9819-1F2C43E58DB2}"/>
          </ac:spMkLst>
        </pc:spChg>
        <pc:spChg chg="add mod">
          <ac:chgData name="오 혜찬" userId="3097ef7a11cb5af1" providerId="Windows Live" clId="Web-{F39D8AD6-3DEF-4840-BA19-56A4A49483FB}" dt="2020-11-12T10:28:21.888" v="429" actId="1076"/>
          <ac:spMkLst>
            <pc:docMk/>
            <pc:sldMk cId="2004303791" sldId="256"/>
            <ac:spMk id="113" creationId="{DADC0D04-A40C-4175-B407-67D5A6D64D6B}"/>
          </ac:spMkLst>
        </pc:spChg>
        <pc:spChg chg="add mod">
          <ac:chgData name="오 혜찬" userId="3097ef7a11cb5af1" providerId="Windows Live" clId="Web-{F39D8AD6-3DEF-4840-BA19-56A4A49483FB}" dt="2020-11-12T10:28:24.873" v="431" actId="1076"/>
          <ac:spMkLst>
            <pc:docMk/>
            <pc:sldMk cId="2004303791" sldId="256"/>
            <ac:spMk id="115" creationId="{627580B4-A5FC-46B1-BDBA-9AC65883B19E}"/>
          </ac:spMkLst>
        </pc:spChg>
        <pc:spChg chg="add del">
          <ac:chgData name="오 혜찬" userId="3097ef7a11cb5af1" providerId="Windows Live" clId="Web-{F39D8AD6-3DEF-4840-BA19-56A4A49483FB}" dt="2020-11-12T10:28:28.310" v="432"/>
          <ac:spMkLst>
            <pc:docMk/>
            <pc:sldMk cId="2004303791" sldId="256"/>
            <ac:spMk id="116" creationId="{AB43E3ED-0DD2-4193-BC7A-E72CB80C1C5F}"/>
          </ac:spMkLst>
        </pc:spChg>
        <pc:grpChg chg="add mod">
          <ac:chgData name="오 혜찬" userId="3097ef7a11cb5af1" providerId="Windows Live" clId="Web-{F39D8AD6-3DEF-4840-BA19-56A4A49483FB}" dt="2020-11-12T09:34:51.543" v="31" actId="1076"/>
          <ac:grpSpMkLst>
            <pc:docMk/>
            <pc:sldMk cId="2004303791" sldId="256"/>
            <ac:grpSpMk id="74" creationId="{9F57CBFA-3C6C-456C-A806-FF69F3F55305}"/>
          </ac:grpSpMkLst>
        </pc:grpChg>
        <pc:cxnChg chg="add del">
          <ac:chgData name="오 혜찬" userId="3097ef7a11cb5af1" providerId="Windows Live" clId="Web-{F39D8AD6-3DEF-4840-BA19-56A4A49483FB}" dt="2020-11-12T10:27:34.199" v="421"/>
          <ac:cxnSpMkLst>
            <pc:docMk/>
            <pc:sldMk cId="2004303791" sldId="256"/>
            <ac:cxnSpMk id="2" creationId="{404B5A7D-EF22-47A3-A353-942327C43E60}"/>
          </ac:cxnSpMkLst>
        </pc:cxnChg>
        <pc:cxnChg chg="add del mod">
          <ac:chgData name="오 혜찬" userId="3097ef7a11cb5af1" providerId="Windows Live" clId="Web-{F39D8AD6-3DEF-4840-BA19-56A4A49483FB}" dt="2020-11-12T10:28:00.559" v="422"/>
          <ac:cxnSpMkLst>
            <pc:docMk/>
            <pc:sldMk cId="2004303791" sldId="256"/>
            <ac:cxnSpMk id="3" creationId="{24D66A88-3D9B-4AF4-AC49-F3BD8963EDEF}"/>
          </ac:cxnSpMkLst>
        </pc:cxnChg>
        <pc:cxnChg chg="add del mod">
          <ac:chgData name="오 혜찬" userId="3097ef7a11cb5af1" providerId="Windows Live" clId="Web-{F39D8AD6-3DEF-4840-BA19-56A4A49483FB}" dt="2020-11-12T09:35:21.606" v="57" actId="14100"/>
          <ac:cxnSpMkLst>
            <pc:docMk/>
            <pc:sldMk cId="2004303791" sldId="256"/>
            <ac:cxnSpMk id="34" creationId="{F785B7AC-6E71-453E-B247-C94CF7092596}"/>
          </ac:cxnSpMkLst>
        </pc:cxnChg>
        <pc:cxnChg chg="mod">
          <ac:chgData name="오 혜찬" userId="3097ef7a11cb5af1" providerId="Windows Live" clId="Web-{F39D8AD6-3DEF-4840-BA19-56A4A49483FB}" dt="2020-11-12T09:34:01.292" v="8" actId="14100"/>
          <ac:cxnSpMkLst>
            <pc:docMk/>
            <pc:sldMk cId="2004303791" sldId="256"/>
            <ac:cxnSpMk id="36" creationId="{C23F0081-A3FE-4E39-85E0-E4C11BCAAE6B}"/>
          </ac:cxnSpMkLst>
        </pc:cxnChg>
        <pc:cxnChg chg="mod">
          <ac:chgData name="오 혜찬" userId="3097ef7a11cb5af1" providerId="Windows Live" clId="Web-{F39D8AD6-3DEF-4840-BA19-56A4A49483FB}" dt="2020-11-12T09:49:44.909" v="214" actId="1076"/>
          <ac:cxnSpMkLst>
            <pc:docMk/>
            <pc:sldMk cId="2004303791" sldId="256"/>
            <ac:cxnSpMk id="39" creationId="{8C4DA7DC-37E1-4BA2-92F9-8BEB0B8D031B}"/>
          </ac:cxnSpMkLst>
        </pc:cxnChg>
        <pc:cxnChg chg="del mod">
          <ac:chgData name="오 혜찬" userId="3097ef7a11cb5af1" providerId="Windows Live" clId="Web-{F39D8AD6-3DEF-4840-BA19-56A4A49483FB}" dt="2020-11-12T10:32:16.660" v="434"/>
          <ac:cxnSpMkLst>
            <pc:docMk/>
            <pc:sldMk cId="2004303791" sldId="256"/>
            <ac:cxnSpMk id="41" creationId="{1CEF2A53-4A6A-451E-BE6B-2091C55B8742}"/>
          </ac:cxnSpMkLst>
        </pc:cxnChg>
        <pc:cxnChg chg="mod">
          <ac:chgData name="오 혜찬" userId="3097ef7a11cb5af1" providerId="Windows Live" clId="Web-{F39D8AD6-3DEF-4840-BA19-56A4A49483FB}" dt="2020-11-12T10:01:28.676" v="299" actId="14100"/>
          <ac:cxnSpMkLst>
            <pc:docMk/>
            <pc:sldMk cId="2004303791" sldId="256"/>
            <ac:cxnSpMk id="46" creationId="{0BDD2258-244E-4ACE-A970-63ABF86281EC}"/>
          </ac:cxnSpMkLst>
        </pc:cxnChg>
        <pc:cxnChg chg="add mod">
          <ac:chgData name="오 혜찬" userId="3097ef7a11cb5af1" providerId="Windows Live" clId="Web-{F39D8AD6-3DEF-4840-BA19-56A4A49483FB}" dt="2020-11-12T09:34:20.652" v="16" actId="1076"/>
          <ac:cxnSpMkLst>
            <pc:docMk/>
            <pc:sldMk cId="2004303791" sldId="256"/>
            <ac:cxnSpMk id="70" creationId="{F1758D98-35AE-4B73-A7C6-F035635BD5F0}"/>
          </ac:cxnSpMkLst>
        </pc:cxnChg>
        <pc:cxnChg chg="add mod">
          <ac:chgData name="오 혜찬" userId="3097ef7a11cb5af1" providerId="Windows Live" clId="Web-{F39D8AD6-3DEF-4840-BA19-56A4A49483FB}" dt="2020-11-12T09:34:33.589" v="23" actId="14100"/>
          <ac:cxnSpMkLst>
            <pc:docMk/>
            <pc:sldMk cId="2004303791" sldId="256"/>
            <ac:cxnSpMk id="72" creationId="{CDEB370C-F8A5-41E7-93B3-E336092E2A00}"/>
          </ac:cxnSpMkLst>
        </pc:cxnChg>
        <pc:cxnChg chg="mod">
          <ac:chgData name="오 혜찬" userId="3097ef7a11cb5af1" providerId="Windows Live" clId="Web-{F39D8AD6-3DEF-4840-BA19-56A4A49483FB}" dt="2020-11-12T09:36:48.999" v="72" actId="1076"/>
          <ac:cxnSpMkLst>
            <pc:docMk/>
            <pc:sldMk cId="2004303791" sldId="256"/>
            <ac:cxnSpMk id="79" creationId="{F7694FC5-A3C4-416B-8F35-2E0FD84E5669}"/>
          </ac:cxnSpMkLst>
        </pc:cxnChg>
        <pc:cxnChg chg="add del mod">
          <ac:chgData name="오 혜찬" userId="3097ef7a11cb5af1" providerId="Windows Live" clId="Web-{F39D8AD6-3DEF-4840-BA19-56A4A49483FB}" dt="2020-11-12T10:26:47.495" v="413"/>
          <ac:cxnSpMkLst>
            <pc:docMk/>
            <pc:sldMk cId="2004303791" sldId="256"/>
            <ac:cxnSpMk id="81" creationId="{C536A0EB-DAE4-4185-9012-027A49BF3101}"/>
          </ac:cxnSpMkLst>
        </pc:cxnChg>
        <pc:cxnChg chg="add mod">
          <ac:chgData name="오 혜찬" userId="3097ef7a11cb5af1" providerId="Windows Live" clId="Web-{F39D8AD6-3DEF-4840-BA19-56A4A49483FB}" dt="2020-11-12T09:35:45.513" v="69" actId="14100"/>
          <ac:cxnSpMkLst>
            <pc:docMk/>
            <pc:sldMk cId="2004303791" sldId="256"/>
            <ac:cxnSpMk id="84" creationId="{CA39123E-4D5D-4DD6-937A-BACBCA033BEE}"/>
          </ac:cxnSpMkLst>
        </pc:cxnChg>
        <pc:cxnChg chg="add mod">
          <ac:chgData name="오 혜찬" userId="3097ef7a11cb5af1" providerId="Windows Live" clId="Web-{F39D8AD6-3DEF-4840-BA19-56A4A49483FB}" dt="2020-11-12T09:44:46.870" v="174" actId="1076"/>
          <ac:cxnSpMkLst>
            <pc:docMk/>
            <pc:sldMk cId="2004303791" sldId="256"/>
            <ac:cxnSpMk id="88" creationId="{B420BE25-452E-48A8-AA63-F0A0DF6B96A6}"/>
          </ac:cxnSpMkLst>
        </pc:cxnChg>
        <pc:cxnChg chg="add del mod">
          <ac:chgData name="오 혜찬" userId="3097ef7a11cb5af1" providerId="Windows Live" clId="Web-{F39D8AD6-3DEF-4840-BA19-56A4A49483FB}" dt="2020-11-12T09:37:34" v="96"/>
          <ac:cxnSpMkLst>
            <pc:docMk/>
            <pc:sldMk cId="2004303791" sldId="256"/>
            <ac:cxnSpMk id="91" creationId="{79500E05-210D-4048-8635-1236748DD37B}"/>
          </ac:cxnSpMkLst>
        </pc:cxnChg>
        <pc:cxnChg chg="mod">
          <ac:chgData name="오 혜찬" userId="3097ef7a11cb5af1" providerId="Windows Live" clId="Web-{F39D8AD6-3DEF-4840-BA19-56A4A49483FB}" dt="2020-11-12T10:01:28.676" v="299" actId="14100"/>
          <ac:cxnSpMkLst>
            <pc:docMk/>
            <pc:sldMk cId="2004303791" sldId="256"/>
            <ac:cxnSpMk id="95" creationId="{90EE87F3-C64C-4DB8-940E-25E1F26AFF7A}"/>
          </ac:cxnSpMkLst>
        </pc:cxnChg>
        <pc:cxnChg chg="add mod">
          <ac:chgData name="오 혜찬" userId="3097ef7a11cb5af1" providerId="Windows Live" clId="Web-{F39D8AD6-3DEF-4840-BA19-56A4A49483FB}" dt="2020-11-12T09:44:25.510" v="147" actId="1076"/>
          <ac:cxnSpMkLst>
            <pc:docMk/>
            <pc:sldMk cId="2004303791" sldId="256"/>
            <ac:cxnSpMk id="97" creationId="{10F2F74C-5AAC-4D16-8CB5-F6AF83678682}"/>
          </ac:cxnSpMkLst>
        </pc:cxnChg>
        <pc:cxnChg chg="add mod">
          <ac:chgData name="오 혜찬" userId="3097ef7a11cb5af1" providerId="Windows Live" clId="Web-{F39D8AD6-3DEF-4840-BA19-56A4A49483FB}" dt="2020-11-12T09:47:17.655" v="202" actId="14100"/>
          <ac:cxnSpMkLst>
            <pc:docMk/>
            <pc:sldMk cId="2004303791" sldId="256"/>
            <ac:cxnSpMk id="100" creationId="{2A7B40A9-35EC-4A57-88E9-4B7A56A03FDA}"/>
          </ac:cxnSpMkLst>
        </pc:cxnChg>
        <pc:cxnChg chg="add mod">
          <ac:chgData name="오 혜찬" userId="3097ef7a11cb5af1" providerId="Windows Live" clId="Web-{F39D8AD6-3DEF-4840-BA19-56A4A49483FB}" dt="2020-11-12T09:49:56.315" v="220" actId="14100"/>
          <ac:cxnSpMkLst>
            <pc:docMk/>
            <pc:sldMk cId="2004303791" sldId="256"/>
            <ac:cxnSpMk id="103" creationId="{DA649C5C-D506-4B14-A5E8-7B2A8915A6E7}"/>
          </ac:cxnSpMkLst>
        </pc:cxnChg>
        <pc:cxnChg chg="add mod">
          <ac:chgData name="오 혜찬" userId="3097ef7a11cb5af1" providerId="Windows Live" clId="Web-{F39D8AD6-3DEF-4840-BA19-56A4A49483FB}" dt="2020-11-12T09:50:20.800" v="233" actId="14100"/>
          <ac:cxnSpMkLst>
            <pc:docMk/>
            <pc:sldMk cId="2004303791" sldId="256"/>
            <ac:cxnSpMk id="104" creationId="{C6ACD763-1FFD-48E8-840B-0328868EEE24}"/>
          </ac:cxnSpMkLst>
        </pc:cxnChg>
        <pc:cxnChg chg="add mod">
          <ac:chgData name="오 혜찬" userId="3097ef7a11cb5af1" providerId="Windows Live" clId="Web-{F39D8AD6-3DEF-4840-BA19-56A4A49483FB}" dt="2020-11-12T10:10:08.142" v="334" actId="14100"/>
          <ac:cxnSpMkLst>
            <pc:docMk/>
            <pc:sldMk cId="2004303791" sldId="256"/>
            <ac:cxnSpMk id="109" creationId="{BE816B30-EE01-463F-B6A6-AD797C74A47B}"/>
          </ac:cxnSpMkLst>
        </pc:cxnChg>
        <pc:cxnChg chg="del mod">
          <ac:chgData name="오 혜찬" userId="3097ef7a11cb5af1" providerId="Windows Live" clId="Web-{F39D8AD6-3DEF-4840-BA19-56A4A49483FB}" dt="2020-11-12T10:09:01.375" v="323"/>
          <ac:cxnSpMkLst>
            <pc:docMk/>
            <pc:sldMk cId="2004303791" sldId="256"/>
            <ac:cxnSpMk id="111" creationId="{2EF38F6D-73FF-4D0B-9D65-CF2E552838E3}"/>
          </ac:cxnSpMkLst>
        </pc:cxnChg>
        <pc:cxnChg chg="add mod">
          <ac:chgData name="오 혜찬" userId="3097ef7a11cb5af1" providerId="Windows Live" clId="Web-{F39D8AD6-3DEF-4840-BA19-56A4A49483FB}" dt="2020-11-12T10:10:16.439" v="339" actId="14100"/>
          <ac:cxnSpMkLst>
            <pc:docMk/>
            <pc:sldMk cId="2004303791" sldId="256"/>
            <ac:cxnSpMk id="112" creationId="{FA0572E4-9AF7-4E37-8189-B8145DB9AB87}"/>
          </ac:cxnSpMkLst>
        </pc:cxnChg>
        <pc:cxnChg chg="mod">
          <ac:chgData name="오 혜찬" userId="3097ef7a11cb5af1" providerId="Windows Live" clId="Web-{F39D8AD6-3DEF-4840-BA19-56A4A49483FB}" dt="2020-11-12T10:11:31.769" v="398" actId="14100"/>
          <ac:cxnSpMkLst>
            <pc:docMk/>
            <pc:sldMk cId="2004303791" sldId="256"/>
            <ac:cxnSpMk id="114" creationId="{66AAC6E0-47D3-4090-A01B-C21DB38A5963}"/>
          </ac:cxnSpMkLst>
        </pc:cxnChg>
        <pc:cxnChg chg="mod">
          <ac:chgData name="오 혜찬" userId="3097ef7a11cb5af1" providerId="Windows Live" clId="Web-{F39D8AD6-3DEF-4840-BA19-56A4A49483FB}" dt="2020-11-12T10:01:37.536" v="304" actId="14100"/>
          <ac:cxnSpMkLst>
            <pc:docMk/>
            <pc:sldMk cId="2004303791" sldId="256"/>
            <ac:cxnSpMk id="123" creationId="{EF5CC7D9-DEA3-41C8-8112-DBEA0EF1B83C}"/>
          </ac:cxnSpMkLst>
        </pc:cxnChg>
        <pc:cxnChg chg="mod">
          <ac:chgData name="오 혜찬" userId="3097ef7a11cb5af1" providerId="Windows Live" clId="Web-{F39D8AD6-3DEF-4840-BA19-56A4A49483FB}" dt="2020-11-12T10:01:37.536" v="304" actId="14100"/>
          <ac:cxnSpMkLst>
            <pc:docMk/>
            <pc:sldMk cId="2004303791" sldId="256"/>
            <ac:cxnSpMk id="126" creationId="{4354B617-55C6-46BC-BEFC-E7D00285BF65}"/>
          </ac:cxnSpMkLst>
        </pc:cxnChg>
      </pc:sldChg>
    </pc:docChg>
  </pc:docChgLst>
  <pc:docChgLst>
    <pc:chgData name="오 혜찬" userId="3097ef7a11cb5af1" providerId="LiveId" clId="{85FFC16D-9DE4-42BB-B41B-0C3B6E8B1E06}"/>
    <pc:docChg chg="undo custSel modSld">
      <pc:chgData name="오 혜찬" userId="3097ef7a11cb5af1" providerId="LiveId" clId="{85FFC16D-9DE4-42BB-B41B-0C3B6E8B1E06}" dt="2020-11-12T14:07:39.201" v="160" actId="1076"/>
      <pc:docMkLst>
        <pc:docMk/>
      </pc:docMkLst>
      <pc:sldChg chg="addSp delSp modSp mod">
        <pc:chgData name="오 혜찬" userId="3097ef7a11cb5af1" providerId="LiveId" clId="{85FFC16D-9DE4-42BB-B41B-0C3B6E8B1E06}" dt="2020-11-12T14:07:39.201" v="160" actId="1076"/>
        <pc:sldMkLst>
          <pc:docMk/>
          <pc:sldMk cId="2004303791" sldId="256"/>
        </pc:sldMkLst>
        <pc:spChg chg="mod ord topLvl">
          <ac:chgData name="오 혜찬" userId="3097ef7a11cb5af1" providerId="LiveId" clId="{85FFC16D-9DE4-42BB-B41B-0C3B6E8B1E06}" dt="2020-11-12T14:03:17.143" v="87" actId="164"/>
          <ac:spMkLst>
            <pc:docMk/>
            <pc:sldMk cId="2004303791" sldId="256"/>
            <ac:spMk id="4" creationId="{FC271A4E-B7A9-4CA7-B612-CEDC898CD8B5}"/>
          </ac:spMkLst>
        </pc:spChg>
        <pc:spChg chg="mod">
          <ac:chgData name="오 혜찬" userId="3097ef7a11cb5af1" providerId="LiveId" clId="{85FFC16D-9DE4-42BB-B41B-0C3B6E8B1E06}" dt="2020-11-12T14:04:24.135" v="104" actId="1076"/>
          <ac:spMkLst>
            <pc:docMk/>
            <pc:sldMk cId="2004303791" sldId="256"/>
            <ac:spMk id="5" creationId="{6FD65EB9-BDFA-4E4F-8EBD-DC694364C653}"/>
          </ac:spMkLst>
        </pc:spChg>
        <pc:spChg chg="mod">
          <ac:chgData name="오 혜찬" userId="3097ef7a11cb5af1" providerId="LiveId" clId="{85FFC16D-9DE4-42BB-B41B-0C3B6E8B1E06}" dt="2020-11-12T14:04:24.135" v="104" actId="1076"/>
          <ac:spMkLst>
            <pc:docMk/>
            <pc:sldMk cId="2004303791" sldId="256"/>
            <ac:spMk id="7" creationId="{6B06063F-4D6B-4673-B7E2-348E009F2380}"/>
          </ac:spMkLst>
        </pc:spChg>
        <pc:spChg chg="mod">
          <ac:chgData name="오 혜찬" userId="3097ef7a11cb5af1" providerId="LiveId" clId="{85FFC16D-9DE4-42BB-B41B-0C3B6E8B1E06}" dt="2020-11-12T14:04:24.135" v="104" actId="1076"/>
          <ac:spMkLst>
            <pc:docMk/>
            <pc:sldMk cId="2004303791" sldId="256"/>
            <ac:spMk id="10" creationId="{62441078-7CF1-4FAF-AB08-692A29D7FCFF}"/>
          </ac:spMkLst>
        </pc:spChg>
        <pc:spChg chg="mod">
          <ac:chgData name="오 혜찬" userId="3097ef7a11cb5af1" providerId="LiveId" clId="{85FFC16D-9DE4-42BB-B41B-0C3B6E8B1E06}" dt="2020-11-12T14:05:41.254" v="126" actId="1076"/>
          <ac:spMkLst>
            <pc:docMk/>
            <pc:sldMk cId="2004303791" sldId="256"/>
            <ac:spMk id="11" creationId="{64F7CC9F-C84F-4D20-9ACE-E62365729BA2}"/>
          </ac:spMkLst>
        </pc:spChg>
        <pc:spChg chg="mod">
          <ac:chgData name="오 혜찬" userId="3097ef7a11cb5af1" providerId="LiveId" clId="{85FFC16D-9DE4-42BB-B41B-0C3B6E8B1E06}" dt="2020-11-12T14:07:39.201" v="160" actId="1076"/>
          <ac:spMkLst>
            <pc:docMk/>
            <pc:sldMk cId="2004303791" sldId="256"/>
            <ac:spMk id="12" creationId="{F4879F94-97B0-4DE4-8E95-8F1CCD654A23}"/>
          </ac:spMkLst>
        </pc:spChg>
        <pc:spChg chg="del">
          <ac:chgData name="오 혜찬" userId="3097ef7a11cb5af1" providerId="LiveId" clId="{85FFC16D-9DE4-42BB-B41B-0C3B6E8B1E06}" dt="2020-11-12T14:00:48.041" v="18" actId="478"/>
          <ac:spMkLst>
            <pc:docMk/>
            <pc:sldMk cId="2004303791" sldId="256"/>
            <ac:spMk id="13" creationId="{8638B7CF-1B4B-43EA-8A1B-D3558A22D6F8}"/>
          </ac:spMkLst>
        </pc:spChg>
        <pc:spChg chg="mod">
          <ac:chgData name="오 혜찬" userId="3097ef7a11cb5af1" providerId="LiveId" clId="{85FFC16D-9DE4-42BB-B41B-0C3B6E8B1E06}" dt="2020-11-12T14:06:55.706" v="146" actId="1076"/>
          <ac:spMkLst>
            <pc:docMk/>
            <pc:sldMk cId="2004303791" sldId="256"/>
            <ac:spMk id="14" creationId="{B2902737-B9BE-493E-8CC6-93A28EBDABF7}"/>
          </ac:spMkLst>
        </pc:spChg>
        <pc:spChg chg="mod">
          <ac:chgData name="오 혜찬" userId="3097ef7a11cb5af1" providerId="LiveId" clId="{85FFC16D-9DE4-42BB-B41B-0C3B6E8B1E06}" dt="2020-11-12T14:06:57.143" v="147" actId="1076"/>
          <ac:spMkLst>
            <pc:docMk/>
            <pc:sldMk cId="2004303791" sldId="256"/>
            <ac:spMk id="15" creationId="{7BEFA997-028B-4AA5-9267-63C1A6F88FB7}"/>
          </ac:spMkLst>
        </pc:spChg>
        <pc:spChg chg="mod">
          <ac:chgData name="오 혜찬" userId="3097ef7a11cb5af1" providerId="LiveId" clId="{85FFC16D-9DE4-42BB-B41B-0C3B6E8B1E06}" dt="2020-11-12T14:06:58.315" v="148" actId="1076"/>
          <ac:spMkLst>
            <pc:docMk/>
            <pc:sldMk cId="2004303791" sldId="256"/>
            <ac:spMk id="16" creationId="{512EE6DE-7E6A-4269-9937-BCF48C5E141E}"/>
          </ac:spMkLst>
        </pc:spChg>
        <pc:spChg chg="mod">
          <ac:chgData name="오 혜찬" userId="3097ef7a11cb5af1" providerId="LiveId" clId="{85FFC16D-9DE4-42BB-B41B-0C3B6E8B1E06}" dt="2020-11-12T14:06:49.287" v="144" actId="1076"/>
          <ac:spMkLst>
            <pc:docMk/>
            <pc:sldMk cId="2004303791" sldId="256"/>
            <ac:spMk id="19" creationId="{AA1330A2-A548-4CC3-91DE-6FACCA017D76}"/>
          </ac:spMkLst>
        </pc:spChg>
        <pc:spChg chg="mod">
          <ac:chgData name="오 혜찬" userId="3097ef7a11cb5af1" providerId="LiveId" clId="{85FFC16D-9DE4-42BB-B41B-0C3B6E8B1E06}" dt="2020-11-12T14:06:45.397" v="143" actId="1076"/>
          <ac:spMkLst>
            <pc:docMk/>
            <pc:sldMk cId="2004303791" sldId="256"/>
            <ac:spMk id="22" creationId="{FC035754-8619-4D94-B0D2-3EB01F0D1FB6}"/>
          </ac:spMkLst>
        </pc:spChg>
        <pc:spChg chg="mod">
          <ac:chgData name="오 혜찬" userId="3097ef7a11cb5af1" providerId="LiveId" clId="{85FFC16D-9DE4-42BB-B41B-0C3B6E8B1E06}" dt="2020-11-12T14:03:39.730" v="92" actId="207"/>
          <ac:spMkLst>
            <pc:docMk/>
            <pc:sldMk cId="2004303791" sldId="256"/>
            <ac:spMk id="24" creationId="{98EA9C6B-A699-4226-A8C8-E4A3C1AB9AEE}"/>
          </ac:spMkLst>
        </pc:spChg>
        <pc:spChg chg="mod">
          <ac:chgData name="오 혜찬" userId="3097ef7a11cb5af1" providerId="LiveId" clId="{85FFC16D-9DE4-42BB-B41B-0C3B6E8B1E06}" dt="2020-11-12T14:05:58.695" v="130" actId="1076"/>
          <ac:spMkLst>
            <pc:docMk/>
            <pc:sldMk cId="2004303791" sldId="256"/>
            <ac:spMk id="26" creationId="{A6E0E528-5D69-4628-A0B8-2115F5E2BDF8}"/>
          </ac:spMkLst>
        </pc:spChg>
        <pc:spChg chg="mod">
          <ac:chgData name="오 혜찬" userId="3097ef7a11cb5af1" providerId="LiveId" clId="{85FFC16D-9DE4-42BB-B41B-0C3B6E8B1E06}" dt="2020-11-12T14:05:58.695" v="130" actId="1076"/>
          <ac:spMkLst>
            <pc:docMk/>
            <pc:sldMk cId="2004303791" sldId="256"/>
            <ac:spMk id="27" creationId="{D44684FC-4D31-4829-A8A8-9628AD1C146B}"/>
          </ac:spMkLst>
        </pc:spChg>
        <pc:spChg chg="mod">
          <ac:chgData name="오 혜찬" userId="3097ef7a11cb5af1" providerId="LiveId" clId="{85FFC16D-9DE4-42BB-B41B-0C3B6E8B1E06}" dt="2020-11-12T14:05:58.695" v="130" actId="1076"/>
          <ac:spMkLst>
            <pc:docMk/>
            <pc:sldMk cId="2004303791" sldId="256"/>
            <ac:spMk id="28" creationId="{52882B7D-19C4-4492-A066-C810E4D930AF}"/>
          </ac:spMkLst>
        </pc:spChg>
        <pc:spChg chg="mod">
          <ac:chgData name="오 혜찬" userId="3097ef7a11cb5af1" providerId="LiveId" clId="{85FFC16D-9DE4-42BB-B41B-0C3B6E8B1E06}" dt="2020-11-12T14:05:58.695" v="130" actId="1076"/>
          <ac:spMkLst>
            <pc:docMk/>
            <pc:sldMk cId="2004303791" sldId="256"/>
            <ac:spMk id="29" creationId="{757C5131-FED9-4B69-BB81-986267AA1088}"/>
          </ac:spMkLst>
        </pc:spChg>
        <pc:spChg chg="mod">
          <ac:chgData name="오 혜찬" userId="3097ef7a11cb5af1" providerId="LiveId" clId="{85FFC16D-9DE4-42BB-B41B-0C3B6E8B1E06}" dt="2020-11-12T14:05:58.695" v="130" actId="1076"/>
          <ac:spMkLst>
            <pc:docMk/>
            <pc:sldMk cId="2004303791" sldId="256"/>
            <ac:spMk id="30" creationId="{78DF1978-3358-4A6B-90E5-55FAAF9E2F60}"/>
          </ac:spMkLst>
        </pc:spChg>
        <pc:spChg chg="mod">
          <ac:chgData name="오 혜찬" userId="3097ef7a11cb5af1" providerId="LiveId" clId="{85FFC16D-9DE4-42BB-B41B-0C3B6E8B1E06}" dt="2020-11-12T14:05:58.695" v="130" actId="1076"/>
          <ac:spMkLst>
            <pc:docMk/>
            <pc:sldMk cId="2004303791" sldId="256"/>
            <ac:spMk id="31" creationId="{D33841D6-36B9-48E1-BF2B-76E6CC7C745D}"/>
          </ac:spMkLst>
        </pc:spChg>
        <pc:spChg chg="mod ord topLvl">
          <ac:chgData name="오 혜찬" userId="3097ef7a11cb5af1" providerId="LiveId" clId="{85FFC16D-9DE4-42BB-B41B-0C3B6E8B1E06}" dt="2020-11-12T14:03:17.143" v="87" actId="164"/>
          <ac:spMkLst>
            <pc:docMk/>
            <pc:sldMk cId="2004303791" sldId="256"/>
            <ac:spMk id="65" creationId="{BD90C804-C480-48FD-9908-47B33F4763CE}"/>
          </ac:spMkLst>
        </pc:spChg>
        <pc:spChg chg="mod">
          <ac:chgData name="오 혜찬" userId="3097ef7a11cb5af1" providerId="LiveId" clId="{85FFC16D-9DE4-42BB-B41B-0C3B6E8B1E06}" dt="2020-11-12T14:05:43.363" v="127" actId="1076"/>
          <ac:spMkLst>
            <pc:docMk/>
            <pc:sldMk cId="2004303791" sldId="256"/>
            <ac:spMk id="69" creationId="{AE5E2852-8ED9-4822-8AA5-DE4D5157FACF}"/>
          </ac:spMkLst>
        </pc:spChg>
        <pc:spChg chg="mod">
          <ac:chgData name="오 혜찬" userId="3097ef7a11cb5af1" providerId="LiveId" clId="{85FFC16D-9DE4-42BB-B41B-0C3B6E8B1E06}" dt="2020-11-12T14:05:34.910" v="124" actId="1076"/>
          <ac:spMkLst>
            <pc:docMk/>
            <pc:sldMk cId="2004303791" sldId="256"/>
            <ac:spMk id="71" creationId="{FFA9F9EC-4DA1-48B9-AF0B-AD0348F9662A}"/>
          </ac:spMkLst>
        </pc:spChg>
        <pc:spChg chg="mod ord topLvl">
          <ac:chgData name="오 혜찬" userId="3097ef7a11cb5af1" providerId="LiveId" clId="{85FFC16D-9DE4-42BB-B41B-0C3B6E8B1E06}" dt="2020-11-12T14:03:28.835" v="91" actId="164"/>
          <ac:spMkLst>
            <pc:docMk/>
            <pc:sldMk cId="2004303791" sldId="256"/>
            <ac:spMk id="75" creationId="{43C829DE-C398-4890-8954-BAC0A1823672}"/>
          </ac:spMkLst>
        </pc:spChg>
        <pc:spChg chg="mod ord topLvl">
          <ac:chgData name="오 혜찬" userId="3097ef7a11cb5af1" providerId="LiveId" clId="{85FFC16D-9DE4-42BB-B41B-0C3B6E8B1E06}" dt="2020-11-12T14:05:25.389" v="122" actId="164"/>
          <ac:spMkLst>
            <pc:docMk/>
            <pc:sldMk cId="2004303791" sldId="256"/>
            <ac:spMk id="76" creationId="{26C238A2-E642-4EA9-8DC5-9C8741DCA254}"/>
          </ac:spMkLst>
        </pc:spChg>
        <pc:spChg chg="mod ord topLvl">
          <ac:chgData name="오 혜찬" userId="3097ef7a11cb5af1" providerId="LiveId" clId="{85FFC16D-9DE4-42BB-B41B-0C3B6E8B1E06}" dt="2020-11-12T14:05:25.389" v="122" actId="164"/>
          <ac:spMkLst>
            <pc:docMk/>
            <pc:sldMk cId="2004303791" sldId="256"/>
            <ac:spMk id="77" creationId="{C367E478-74D3-4306-B0A7-E75A3919B7A6}"/>
          </ac:spMkLst>
        </pc:spChg>
        <pc:spChg chg="mod ord topLvl">
          <ac:chgData name="오 혜찬" userId="3097ef7a11cb5af1" providerId="LiveId" clId="{85FFC16D-9DE4-42BB-B41B-0C3B6E8B1E06}" dt="2020-11-12T14:03:28.835" v="91" actId="164"/>
          <ac:spMkLst>
            <pc:docMk/>
            <pc:sldMk cId="2004303791" sldId="256"/>
            <ac:spMk id="78" creationId="{FBB02454-56AC-46FB-83D4-3108C88D58D1}"/>
          </ac:spMkLst>
        </pc:spChg>
        <pc:spChg chg="mod">
          <ac:chgData name="오 혜찬" userId="3097ef7a11cb5af1" providerId="LiveId" clId="{85FFC16D-9DE4-42BB-B41B-0C3B6E8B1E06}" dt="2020-11-12T14:07:26.384" v="158" actId="1076"/>
          <ac:spMkLst>
            <pc:docMk/>
            <pc:sldMk cId="2004303791" sldId="256"/>
            <ac:spMk id="80" creationId="{ED2CB7BA-8814-4B1D-9063-ABB64405A187}"/>
          </ac:spMkLst>
        </pc:spChg>
        <pc:spChg chg="mod">
          <ac:chgData name="오 혜찬" userId="3097ef7a11cb5af1" providerId="LiveId" clId="{85FFC16D-9DE4-42BB-B41B-0C3B6E8B1E06}" dt="2020-11-12T14:05:58.695" v="130" actId="1076"/>
          <ac:spMkLst>
            <pc:docMk/>
            <pc:sldMk cId="2004303791" sldId="256"/>
            <ac:spMk id="82" creationId="{FFFFB2BD-7E2B-4093-932C-69F13A5F7BD2}"/>
          </ac:spMkLst>
        </pc:spChg>
        <pc:spChg chg="mod">
          <ac:chgData name="오 혜찬" userId="3097ef7a11cb5af1" providerId="LiveId" clId="{85FFC16D-9DE4-42BB-B41B-0C3B6E8B1E06}" dt="2020-11-12T14:07:17.943" v="155" actId="1076"/>
          <ac:spMkLst>
            <pc:docMk/>
            <pc:sldMk cId="2004303791" sldId="256"/>
            <ac:spMk id="86" creationId="{648DFB65-87DC-46E8-A2AB-A2B3472CE898}"/>
          </ac:spMkLst>
        </pc:spChg>
        <pc:spChg chg="mod ord topLvl">
          <ac:chgData name="오 혜찬" userId="3097ef7a11cb5af1" providerId="LiveId" clId="{85FFC16D-9DE4-42BB-B41B-0C3B6E8B1E06}" dt="2020-11-12T14:04:05.196" v="98" actId="164"/>
          <ac:spMkLst>
            <pc:docMk/>
            <pc:sldMk cId="2004303791" sldId="256"/>
            <ac:spMk id="89" creationId="{B1AFEB89-529E-4C96-9A4E-F3D1E50A2A26}"/>
          </ac:spMkLst>
        </pc:spChg>
        <pc:spChg chg="mod ord topLvl">
          <ac:chgData name="오 혜찬" userId="3097ef7a11cb5af1" providerId="LiveId" clId="{85FFC16D-9DE4-42BB-B41B-0C3B6E8B1E06}" dt="2020-11-12T14:04:05.196" v="98" actId="164"/>
          <ac:spMkLst>
            <pc:docMk/>
            <pc:sldMk cId="2004303791" sldId="256"/>
            <ac:spMk id="90" creationId="{D5C75F61-4018-4942-9F86-258D9A51D1E2}"/>
          </ac:spMkLst>
        </pc:spChg>
        <pc:spChg chg="mod">
          <ac:chgData name="오 혜찬" userId="3097ef7a11cb5af1" providerId="LiveId" clId="{85FFC16D-9DE4-42BB-B41B-0C3B6E8B1E06}" dt="2020-11-12T14:04:24.135" v="104" actId="1076"/>
          <ac:spMkLst>
            <pc:docMk/>
            <pc:sldMk cId="2004303791" sldId="256"/>
            <ac:spMk id="94" creationId="{FEF2C999-67B2-48EE-A3DF-CFF94C159A71}"/>
          </ac:spMkLst>
        </pc:spChg>
        <pc:spChg chg="mod">
          <ac:chgData name="오 혜찬" userId="3097ef7a11cb5af1" providerId="LiveId" clId="{85FFC16D-9DE4-42BB-B41B-0C3B6E8B1E06}" dt="2020-11-12T14:07:17.943" v="155" actId="1076"/>
          <ac:spMkLst>
            <pc:docMk/>
            <pc:sldMk cId="2004303791" sldId="256"/>
            <ac:spMk id="96" creationId="{416BB833-ECAB-4E5C-AACC-AC348182B051}"/>
          </ac:spMkLst>
        </pc:spChg>
        <pc:spChg chg="mod">
          <ac:chgData name="오 혜찬" userId="3097ef7a11cb5af1" providerId="LiveId" clId="{85FFC16D-9DE4-42BB-B41B-0C3B6E8B1E06}" dt="2020-11-12T14:07:20.193" v="156" actId="1076"/>
          <ac:spMkLst>
            <pc:docMk/>
            <pc:sldMk cId="2004303791" sldId="256"/>
            <ac:spMk id="98" creationId="{62FC3ABB-8C38-4520-92BB-FCFEE9D42905}"/>
          </ac:spMkLst>
        </pc:spChg>
        <pc:spChg chg="mod">
          <ac:chgData name="오 혜찬" userId="3097ef7a11cb5af1" providerId="LiveId" clId="{85FFC16D-9DE4-42BB-B41B-0C3B6E8B1E06}" dt="2020-11-12T14:04:24.135" v="104" actId="1076"/>
          <ac:spMkLst>
            <pc:docMk/>
            <pc:sldMk cId="2004303791" sldId="256"/>
            <ac:spMk id="101" creationId="{5F7FFB3D-D7C3-4254-B169-6019AEB2204C}"/>
          </ac:spMkLst>
        </pc:spChg>
        <pc:spChg chg="mod">
          <ac:chgData name="오 혜찬" userId="3097ef7a11cb5af1" providerId="LiveId" clId="{85FFC16D-9DE4-42BB-B41B-0C3B6E8B1E06}" dt="2020-11-12T14:04:24.135" v="104" actId="1076"/>
          <ac:spMkLst>
            <pc:docMk/>
            <pc:sldMk cId="2004303791" sldId="256"/>
            <ac:spMk id="106" creationId="{2B4919A3-55AA-42BF-BED8-52B9388AF2C8}"/>
          </ac:spMkLst>
        </pc:spChg>
        <pc:spChg chg="mod">
          <ac:chgData name="오 혜찬" userId="3097ef7a11cb5af1" providerId="LiveId" clId="{85FFC16D-9DE4-42BB-B41B-0C3B6E8B1E06}" dt="2020-11-12T14:06:52.503" v="145" actId="1076"/>
          <ac:spMkLst>
            <pc:docMk/>
            <pc:sldMk cId="2004303791" sldId="256"/>
            <ac:spMk id="107" creationId="{0E968359-1A92-48F0-BD6F-55E8ECFC2E52}"/>
          </ac:spMkLst>
        </pc:spChg>
        <pc:spChg chg="mod">
          <ac:chgData name="오 혜찬" userId="3097ef7a11cb5af1" providerId="LiveId" clId="{85FFC16D-9DE4-42BB-B41B-0C3B6E8B1E06}" dt="2020-11-12T14:04:11.203" v="101" actId="1076"/>
          <ac:spMkLst>
            <pc:docMk/>
            <pc:sldMk cId="2004303791" sldId="256"/>
            <ac:spMk id="110" creationId="{92BD8982-7CE8-482E-9819-1F2C43E58DB2}"/>
          </ac:spMkLst>
        </pc:spChg>
        <pc:spChg chg="del">
          <ac:chgData name="오 혜찬" userId="3097ef7a11cb5af1" providerId="LiveId" clId="{85FFC16D-9DE4-42BB-B41B-0C3B6E8B1E06}" dt="2020-11-12T14:00:47.557" v="17" actId="478"/>
          <ac:spMkLst>
            <pc:docMk/>
            <pc:sldMk cId="2004303791" sldId="256"/>
            <ac:spMk id="113" creationId="{DADC0D04-A40C-4175-B407-67D5A6D64D6B}"/>
          </ac:spMkLst>
        </pc:spChg>
        <pc:spChg chg="del">
          <ac:chgData name="오 혜찬" userId="3097ef7a11cb5af1" providerId="LiveId" clId="{85FFC16D-9DE4-42BB-B41B-0C3B6E8B1E06}" dt="2020-11-12T14:00:48.963" v="19" actId="478"/>
          <ac:spMkLst>
            <pc:docMk/>
            <pc:sldMk cId="2004303791" sldId="256"/>
            <ac:spMk id="115" creationId="{627580B4-A5FC-46B1-BDBA-9AC65883B19E}"/>
          </ac:spMkLst>
        </pc:spChg>
        <pc:grpChg chg="del mod">
          <ac:chgData name="오 혜찬" userId="3097ef7a11cb5af1" providerId="LiveId" clId="{85FFC16D-9DE4-42BB-B41B-0C3B6E8B1E06}" dt="2020-11-12T14:00:21.072" v="7" actId="165"/>
          <ac:grpSpMkLst>
            <pc:docMk/>
            <pc:sldMk cId="2004303791" sldId="256"/>
            <ac:grpSpMk id="73" creationId="{7A5E30F8-368D-4F41-BFCE-7A419A487EB1}"/>
          </ac:grpSpMkLst>
        </pc:grpChg>
        <pc:grpChg chg="del">
          <ac:chgData name="오 혜찬" userId="3097ef7a11cb5af1" providerId="LiveId" clId="{85FFC16D-9DE4-42BB-B41B-0C3B6E8B1E06}" dt="2020-11-12T14:01:20.419" v="26" actId="165"/>
          <ac:grpSpMkLst>
            <pc:docMk/>
            <pc:sldMk cId="2004303791" sldId="256"/>
            <ac:grpSpMk id="74" creationId="{9F57CBFA-3C6C-456C-A806-FF69F3F55305}"/>
          </ac:grpSpMkLst>
        </pc:grpChg>
        <pc:grpChg chg="add mod">
          <ac:chgData name="오 혜찬" userId="3097ef7a11cb5af1" providerId="LiveId" clId="{85FFC16D-9DE4-42BB-B41B-0C3B6E8B1E06}" dt="2020-11-12T14:02:24.549" v="58" actId="164"/>
          <ac:grpSpMkLst>
            <pc:docMk/>
            <pc:sldMk cId="2004303791" sldId="256"/>
            <ac:grpSpMk id="130" creationId="{B5832B7F-E9E2-4874-9235-6A635E2D927F}"/>
          </ac:grpSpMkLst>
        </pc:grpChg>
        <pc:grpChg chg="add mod ord">
          <ac:chgData name="오 혜찬" userId="3097ef7a11cb5af1" providerId="LiveId" clId="{85FFC16D-9DE4-42BB-B41B-0C3B6E8B1E06}" dt="2020-11-12T14:02:51.159" v="79" actId="164"/>
          <ac:grpSpMkLst>
            <pc:docMk/>
            <pc:sldMk cId="2004303791" sldId="256"/>
            <ac:grpSpMk id="131" creationId="{6B08FD05-0EE5-4145-941D-C76074997360}"/>
          </ac:grpSpMkLst>
        </pc:grpChg>
        <pc:grpChg chg="add mod">
          <ac:chgData name="오 혜찬" userId="3097ef7a11cb5af1" providerId="LiveId" clId="{85FFC16D-9DE4-42BB-B41B-0C3B6E8B1E06}" dt="2020-11-12T14:03:12.549" v="85" actId="164"/>
          <ac:grpSpMkLst>
            <pc:docMk/>
            <pc:sldMk cId="2004303791" sldId="256"/>
            <ac:grpSpMk id="133" creationId="{22B86CCA-C0DB-4A8F-B3A4-8D033F1EFE56}"/>
          </ac:grpSpMkLst>
        </pc:grpChg>
        <pc:grpChg chg="add mod">
          <ac:chgData name="오 혜찬" userId="3097ef7a11cb5af1" providerId="LiveId" clId="{85FFC16D-9DE4-42BB-B41B-0C3B6E8B1E06}" dt="2020-11-12T14:04:24.135" v="104" actId="1076"/>
          <ac:grpSpMkLst>
            <pc:docMk/>
            <pc:sldMk cId="2004303791" sldId="256"/>
            <ac:grpSpMk id="134" creationId="{0BE1AEFD-C59E-464D-AB29-A45E2388D2AA}"/>
          </ac:grpSpMkLst>
        </pc:grpChg>
        <pc:grpChg chg="add mod">
          <ac:chgData name="오 혜찬" userId="3097ef7a11cb5af1" providerId="LiveId" clId="{85FFC16D-9DE4-42BB-B41B-0C3B6E8B1E06}" dt="2020-11-12T14:07:17.943" v="155" actId="1076"/>
          <ac:grpSpMkLst>
            <pc:docMk/>
            <pc:sldMk cId="2004303791" sldId="256"/>
            <ac:grpSpMk id="135" creationId="{81531AE8-F064-4DB2-A5FA-1B328247963D}"/>
          </ac:grpSpMkLst>
        </pc:grpChg>
        <pc:grpChg chg="add mod">
          <ac:chgData name="오 혜찬" userId="3097ef7a11cb5af1" providerId="LiveId" clId="{85FFC16D-9DE4-42BB-B41B-0C3B6E8B1E06}" dt="2020-11-12T14:04:05.196" v="98" actId="164"/>
          <ac:grpSpMkLst>
            <pc:docMk/>
            <pc:sldMk cId="2004303791" sldId="256"/>
            <ac:grpSpMk id="136" creationId="{0766A23B-A610-4B9A-B228-3D60898C2151}"/>
          </ac:grpSpMkLst>
        </pc:grpChg>
        <pc:grpChg chg="del">
          <ac:chgData name="오 혜찬" userId="3097ef7a11cb5af1" providerId="LiveId" clId="{85FFC16D-9DE4-42BB-B41B-0C3B6E8B1E06}" dt="2020-11-12T14:04:38.746" v="108" actId="165"/>
          <ac:grpSpMkLst>
            <pc:docMk/>
            <pc:sldMk cId="2004303791" sldId="256"/>
            <ac:grpSpMk id="149" creationId="{54DE2F0F-E070-4288-8E50-C5FE4BF4048C}"/>
          </ac:grpSpMkLst>
        </pc:grpChg>
        <pc:grpChg chg="del">
          <ac:chgData name="오 혜찬" userId="3097ef7a11cb5af1" providerId="LiveId" clId="{85FFC16D-9DE4-42BB-B41B-0C3B6E8B1E06}" dt="2020-11-12T14:01:48.829" v="37" actId="165"/>
          <ac:grpSpMkLst>
            <pc:docMk/>
            <pc:sldMk cId="2004303791" sldId="256"/>
            <ac:grpSpMk id="151" creationId="{B29E3F42-B810-4023-8215-EE07B5B011E8}"/>
          </ac:grpSpMkLst>
        </pc:grpChg>
        <pc:grpChg chg="mod">
          <ac:chgData name="오 혜찬" userId="3097ef7a11cb5af1" providerId="LiveId" clId="{85FFC16D-9DE4-42BB-B41B-0C3B6E8B1E06}" dt="2020-11-12T14:06:35.822" v="141" actId="1076"/>
          <ac:grpSpMkLst>
            <pc:docMk/>
            <pc:sldMk cId="2004303791" sldId="256"/>
            <ac:grpSpMk id="152" creationId="{ACF9AC62-213F-473B-94F2-010B422BD720}"/>
          </ac:grpSpMkLst>
        </pc:grpChg>
        <pc:grpChg chg="add mod">
          <ac:chgData name="오 혜찬" userId="3097ef7a11cb5af1" providerId="LiveId" clId="{85FFC16D-9DE4-42BB-B41B-0C3B6E8B1E06}" dt="2020-11-12T14:05:25.389" v="122" actId="164"/>
          <ac:grpSpMkLst>
            <pc:docMk/>
            <pc:sldMk cId="2004303791" sldId="256"/>
            <ac:grpSpMk id="162" creationId="{659F4D25-A3AD-4120-A65B-096712BBD349}"/>
          </ac:grpSpMkLst>
        </pc:grpChg>
        <pc:cxnChg chg="mod">
          <ac:chgData name="오 혜찬" userId="3097ef7a11cb5af1" providerId="LiveId" clId="{85FFC16D-9DE4-42BB-B41B-0C3B6E8B1E06}" dt="2020-11-12T14:07:26.384" v="158" actId="1076"/>
          <ac:cxnSpMkLst>
            <pc:docMk/>
            <pc:sldMk cId="2004303791" sldId="256"/>
            <ac:cxnSpMk id="34" creationId="{F785B7AC-6E71-453E-B247-C94CF7092596}"/>
          </ac:cxnSpMkLst>
        </pc:cxnChg>
        <pc:cxnChg chg="mod">
          <ac:chgData name="오 혜찬" userId="3097ef7a11cb5af1" providerId="LiveId" clId="{85FFC16D-9DE4-42BB-B41B-0C3B6E8B1E06}" dt="2020-11-12T14:04:24.135" v="104" actId="1076"/>
          <ac:cxnSpMkLst>
            <pc:docMk/>
            <pc:sldMk cId="2004303791" sldId="256"/>
            <ac:cxnSpMk id="36" creationId="{C23F0081-A3FE-4E39-85E0-E4C11BCAAE6B}"/>
          </ac:cxnSpMkLst>
        </pc:cxnChg>
        <pc:cxnChg chg="mod">
          <ac:chgData name="오 혜찬" userId="3097ef7a11cb5af1" providerId="LiveId" clId="{85FFC16D-9DE4-42BB-B41B-0C3B6E8B1E06}" dt="2020-11-12T14:04:24.135" v="104" actId="1076"/>
          <ac:cxnSpMkLst>
            <pc:docMk/>
            <pc:sldMk cId="2004303791" sldId="256"/>
            <ac:cxnSpMk id="39" creationId="{8C4DA7DC-37E1-4BA2-92F9-8BEB0B8D031B}"/>
          </ac:cxnSpMkLst>
        </pc:cxnChg>
        <pc:cxnChg chg="add mod">
          <ac:chgData name="오 혜찬" userId="3097ef7a11cb5af1" providerId="LiveId" clId="{85FFC16D-9DE4-42BB-B41B-0C3B6E8B1E06}" dt="2020-11-12T14:07:26.384" v="158" actId="1076"/>
          <ac:cxnSpMkLst>
            <pc:docMk/>
            <pc:sldMk cId="2004303791" sldId="256"/>
            <ac:cxnSpMk id="40" creationId="{C37153AB-C297-4559-8482-56AB091888F9}"/>
          </ac:cxnSpMkLst>
        </pc:cxnChg>
        <pc:cxnChg chg="mod">
          <ac:chgData name="오 혜찬" userId="3097ef7a11cb5af1" providerId="LiveId" clId="{85FFC16D-9DE4-42BB-B41B-0C3B6E8B1E06}" dt="2020-11-12T14:04:24.135" v="104" actId="1076"/>
          <ac:cxnSpMkLst>
            <pc:docMk/>
            <pc:sldMk cId="2004303791" sldId="256"/>
            <ac:cxnSpMk id="43" creationId="{4FD5865F-7E29-4689-BF30-FAB93E8DE03D}"/>
          </ac:cxnSpMkLst>
        </pc:cxnChg>
        <pc:cxnChg chg="mod">
          <ac:chgData name="오 혜찬" userId="3097ef7a11cb5af1" providerId="LiveId" clId="{85FFC16D-9DE4-42BB-B41B-0C3B6E8B1E06}" dt="2020-11-12T14:05:41.254" v="126" actId="1076"/>
          <ac:cxnSpMkLst>
            <pc:docMk/>
            <pc:sldMk cId="2004303791" sldId="256"/>
            <ac:cxnSpMk id="45" creationId="{81CBEFE8-A11F-453A-AC0A-70D7A308C8B1}"/>
          </ac:cxnSpMkLst>
        </pc:cxnChg>
        <pc:cxnChg chg="mod">
          <ac:chgData name="오 혜찬" userId="3097ef7a11cb5af1" providerId="LiveId" clId="{85FFC16D-9DE4-42BB-B41B-0C3B6E8B1E06}" dt="2020-11-12T14:07:39.201" v="160" actId="1076"/>
          <ac:cxnSpMkLst>
            <pc:docMk/>
            <pc:sldMk cId="2004303791" sldId="256"/>
            <ac:cxnSpMk id="46" creationId="{0BDD2258-244E-4ACE-A970-63ABF86281EC}"/>
          </ac:cxnSpMkLst>
        </pc:cxnChg>
        <pc:cxnChg chg="mod">
          <ac:chgData name="오 혜찬" userId="3097ef7a11cb5af1" providerId="LiveId" clId="{85FFC16D-9DE4-42BB-B41B-0C3B6E8B1E06}" dt="2020-11-12T14:05:13.948" v="119" actId="14100"/>
          <ac:cxnSpMkLst>
            <pc:docMk/>
            <pc:sldMk cId="2004303791" sldId="256"/>
            <ac:cxnSpMk id="68" creationId="{B28F4BE6-9802-48FD-862F-379D612C7271}"/>
          </ac:cxnSpMkLst>
        </pc:cxnChg>
        <pc:cxnChg chg="mod">
          <ac:chgData name="오 혜찬" userId="3097ef7a11cb5af1" providerId="LiveId" clId="{85FFC16D-9DE4-42BB-B41B-0C3B6E8B1E06}" dt="2020-11-12T14:05:46.551" v="128" actId="14100"/>
          <ac:cxnSpMkLst>
            <pc:docMk/>
            <pc:sldMk cId="2004303791" sldId="256"/>
            <ac:cxnSpMk id="70" creationId="{F1758D98-35AE-4B73-A7C6-F035635BD5F0}"/>
          </ac:cxnSpMkLst>
        </pc:cxnChg>
        <pc:cxnChg chg="mod">
          <ac:chgData name="오 혜찬" userId="3097ef7a11cb5af1" providerId="LiveId" clId="{85FFC16D-9DE4-42BB-B41B-0C3B6E8B1E06}" dt="2020-11-12T14:05:34.910" v="124" actId="1076"/>
          <ac:cxnSpMkLst>
            <pc:docMk/>
            <pc:sldMk cId="2004303791" sldId="256"/>
            <ac:cxnSpMk id="72" creationId="{CDEB370C-F8A5-41E7-93B3-E336092E2A00}"/>
          </ac:cxnSpMkLst>
        </pc:cxnChg>
        <pc:cxnChg chg="mod">
          <ac:chgData name="오 혜찬" userId="3097ef7a11cb5af1" providerId="LiveId" clId="{85FFC16D-9DE4-42BB-B41B-0C3B6E8B1E06}" dt="2020-11-12T14:06:55.706" v="146" actId="1076"/>
          <ac:cxnSpMkLst>
            <pc:docMk/>
            <pc:sldMk cId="2004303791" sldId="256"/>
            <ac:cxnSpMk id="79" creationId="{F7694FC5-A3C4-416B-8F35-2E0FD84E5669}"/>
          </ac:cxnSpMkLst>
        </pc:cxnChg>
        <pc:cxnChg chg="mod">
          <ac:chgData name="오 혜찬" userId="3097ef7a11cb5af1" providerId="LiveId" clId="{85FFC16D-9DE4-42BB-B41B-0C3B6E8B1E06}" dt="2020-11-12T14:06:57.143" v="147" actId="1076"/>
          <ac:cxnSpMkLst>
            <pc:docMk/>
            <pc:sldMk cId="2004303791" sldId="256"/>
            <ac:cxnSpMk id="83" creationId="{7EED8B1A-FEED-4884-B603-B4F6ECBD5024}"/>
          </ac:cxnSpMkLst>
        </pc:cxnChg>
        <pc:cxnChg chg="mod">
          <ac:chgData name="오 혜찬" userId="3097ef7a11cb5af1" providerId="LiveId" clId="{85FFC16D-9DE4-42BB-B41B-0C3B6E8B1E06}" dt="2020-11-12T14:06:35.822" v="141" actId="1076"/>
          <ac:cxnSpMkLst>
            <pc:docMk/>
            <pc:sldMk cId="2004303791" sldId="256"/>
            <ac:cxnSpMk id="84" creationId="{CA39123E-4D5D-4DD6-937A-BACBCA033BEE}"/>
          </ac:cxnSpMkLst>
        </pc:cxnChg>
        <pc:cxnChg chg="mod">
          <ac:chgData name="오 혜찬" userId="3097ef7a11cb5af1" providerId="LiveId" clId="{85FFC16D-9DE4-42BB-B41B-0C3B6E8B1E06}" dt="2020-11-12T14:06:58.315" v="148" actId="1076"/>
          <ac:cxnSpMkLst>
            <pc:docMk/>
            <pc:sldMk cId="2004303791" sldId="256"/>
            <ac:cxnSpMk id="85" creationId="{87C4527E-2EC1-43E9-AD6E-88A8B6F19145}"/>
          </ac:cxnSpMkLst>
        </pc:cxnChg>
        <pc:cxnChg chg="mod">
          <ac:chgData name="오 혜찬" userId="3097ef7a11cb5af1" providerId="LiveId" clId="{85FFC16D-9DE4-42BB-B41B-0C3B6E8B1E06}" dt="2020-11-12T14:05:07.206" v="116" actId="14100"/>
          <ac:cxnSpMkLst>
            <pc:docMk/>
            <pc:sldMk cId="2004303791" sldId="256"/>
            <ac:cxnSpMk id="87" creationId="{C47289DC-6C29-4D0C-AF01-A5D82150D2A6}"/>
          </ac:cxnSpMkLst>
        </pc:cxnChg>
        <pc:cxnChg chg="mod">
          <ac:chgData name="오 혜찬" userId="3097ef7a11cb5af1" providerId="LiveId" clId="{85FFC16D-9DE4-42BB-B41B-0C3B6E8B1E06}" dt="2020-11-12T14:07:17.943" v="155" actId="1076"/>
          <ac:cxnSpMkLst>
            <pc:docMk/>
            <pc:sldMk cId="2004303791" sldId="256"/>
            <ac:cxnSpMk id="88" creationId="{B420BE25-452E-48A8-AA63-F0A0DF6B96A6}"/>
          </ac:cxnSpMkLst>
        </pc:cxnChg>
        <pc:cxnChg chg="mod">
          <ac:chgData name="오 혜찬" userId="3097ef7a11cb5af1" providerId="LiveId" clId="{85FFC16D-9DE4-42BB-B41B-0C3B6E8B1E06}" dt="2020-11-12T14:04:24.135" v="104" actId="1076"/>
          <ac:cxnSpMkLst>
            <pc:docMk/>
            <pc:sldMk cId="2004303791" sldId="256"/>
            <ac:cxnSpMk id="91" creationId="{7B59DBA6-F604-43B6-97CF-263908BD0442}"/>
          </ac:cxnSpMkLst>
        </pc:cxnChg>
        <pc:cxnChg chg="mod">
          <ac:chgData name="오 혜찬" userId="3097ef7a11cb5af1" providerId="LiveId" clId="{85FFC16D-9DE4-42BB-B41B-0C3B6E8B1E06}" dt="2020-11-12T14:07:39.201" v="160" actId="1076"/>
          <ac:cxnSpMkLst>
            <pc:docMk/>
            <pc:sldMk cId="2004303791" sldId="256"/>
            <ac:cxnSpMk id="95" creationId="{90EE87F3-C64C-4DB8-940E-25E1F26AFF7A}"/>
          </ac:cxnSpMkLst>
        </pc:cxnChg>
        <pc:cxnChg chg="mod">
          <ac:chgData name="오 혜찬" userId="3097ef7a11cb5af1" providerId="LiveId" clId="{85FFC16D-9DE4-42BB-B41B-0C3B6E8B1E06}" dt="2020-11-12T14:07:17.943" v="155" actId="1076"/>
          <ac:cxnSpMkLst>
            <pc:docMk/>
            <pc:sldMk cId="2004303791" sldId="256"/>
            <ac:cxnSpMk id="97" creationId="{10F2F74C-5AAC-4D16-8CB5-F6AF83678682}"/>
          </ac:cxnSpMkLst>
        </pc:cxnChg>
        <pc:cxnChg chg="mod">
          <ac:chgData name="오 혜찬" userId="3097ef7a11cb5af1" providerId="LiveId" clId="{85FFC16D-9DE4-42BB-B41B-0C3B6E8B1E06}" dt="2020-11-12T14:02:21.052" v="56" actId="14100"/>
          <ac:cxnSpMkLst>
            <pc:docMk/>
            <pc:sldMk cId="2004303791" sldId="256"/>
            <ac:cxnSpMk id="99" creationId="{2222895C-F736-450A-B0B8-026182926CDC}"/>
          </ac:cxnSpMkLst>
        </pc:cxnChg>
        <pc:cxnChg chg="mod">
          <ac:chgData name="오 혜찬" userId="3097ef7a11cb5af1" providerId="LiveId" clId="{85FFC16D-9DE4-42BB-B41B-0C3B6E8B1E06}" dt="2020-11-12T14:07:21.709" v="157" actId="14100"/>
          <ac:cxnSpMkLst>
            <pc:docMk/>
            <pc:sldMk cId="2004303791" sldId="256"/>
            <ac:cxnSpMk id="100" creationId="{2A7B40A9-35EC-4A57-88E9-4B7A56A03FDA}"/>
          </ac:cxnSpMkLst>
        </pc:cxnChg>
        <pc:cxnChg chg="mod">
          <ac:chgData name="오 혜찬" userId="3097ef7a11cb5af1" providerId="LiveId" clId="{85FFC16D-9DE4-42BB-B41B-0C3B6E8B1E06}" dt="2020-11-12T14:06:45.397" v="143" actId="1076"/>
          <ac:cxnSpMkLst>
            <pc:docMk/>
            <pc:sldMk cId="2004303791" sldId="256"/>
            <ac:cxnSpMk id="102" creationId="{47083111-29F7-4FD3-8C40-CD69EDCCAC62}"/>
          </ac:cxnSpMkLst>
        </pc:cxnChg>
        <pc:cxnChg chg="mod">
          <ac:chgData name="오 혜찬" userId="3097ef7a11cb5af1" providerId="LiveId" clId="{85FFC16D-9DE4-42BB-B41B-0C3B6E8B1E06}" dt="2020-11-12T14:04:24.135" v="104" actId="1076"/>
          <ac:cxnSpMkLst>
            <pc:docMk/>
            <pc:sldMk cId="2004303791" sldId="256"/>
            <ac:cxnSpMk id="103" creationId="{DA649C5C-D506-4B14-A5E8-7B2A8915A6E7}"/>
          </ac:cxnSpMkLst>
        </pc:cxnChg>
        <pc:cxnChg chg="mod">
          <ac:chgData name="오 혜찬" userId="3097ef7a11cb5af1" providerId="LiveId" clId="{85FFC16D-9DE4-42BB-B41B-0C3B6E8B1E06}" dt="2020-11-12T14:04:24.135" v="104" actId="1076"/>
          <ac:cxnSpMkLst>
            <pc:docMk/>
            <pc:sldMk cId="2004303791" sldId="256"/>
            <ac:cxnSpMk id="104" creationId="{C6ACD763-1FFD-48E8-840B-0328868EEE24}"/>
          </ac:cxnSpMkLst>
        </pc:cxnChg>
        <pc:cxnChg chg="mod">
          <ac:chgData name="오 혜찬" userId="3097ef7a11cb5af1" providerId="LiveId" clId="{85FFC16D-9DE4-42BB-B41B-0C3B6E8B1E06}" dt="2020-11-12T14:02:16.615" v="54" actId="1076"/>
          <ac:cxnSpMkLst>
            <pc:docMk/>
            <pc:sldMk cId="2004303791" sldId="256"/>
            <ac:cxnSpMk id="105" creationId="{AAFF3084-2C23-4627-80BC-09F06944A2F5}"/>
          </ac:cxnSpMkLst>
        </pc:cxnChg>
        <pc:cxnChg chg="mod">
          <ac:chgData name="오 혜찬" userId="3097ef7a11cb5af1" providerId="LiveId" clId="{85FFC16D-9DE4-42BB-B41B-0C3B6E8B1E06}" dt="2020-11-12T14:02:16.615" v="54" actId="1076"/>
          <ac:cxnSpMkLst>
            <pc:docMk/>
            <pc:sldMk cId="2004303791" sldId="256"/>
            <ac:cxnSpMk id="108" creationId="{7BE3F632-82CB-40A6-8D89-7E9F507F170D}"/>
          </ac:cxnSpMkLst>
        </pc:cxnChg>
        <pc:cxnChg chg="mod">
          <ac:chgData name="오 혜찬" userId="3097ef7a11cb5af1" providerId="LiveId" clId="{85FFC16D-9DE4-42BB-B41B-0C3B6E8B1E06}" dt="2020-11-12T14:06:52.503" v="145" actId="1076"/>
          <ac:cxnSpMkLst>
            <pc:docMk/>
            <pc:sldMk cId="2004303791" sldId="256"/>
            <ac:cxnSpMk id="109" creationId="{BE816B30-EE01-463F-B6A6-AD797C74A47B}"/>
          </ac:cxnSpMkLst>
        </pc:cxnChg>
        <pc:cxnChg chg="mod">
          <ac:chgData name="오 혜찬" userId="3097ef7a11cb5af1" providerId="LiveId" clId="{85FFC16D-9DE4-42BB-B41B-0C3B6E8B1E06}" dt="2020-11-12T14:04:13.546" v="102" actId="14100"/>
          <ac:cxnSpMkLst>
            <pc:docMk/>
            <pc:sldMk cId="2004303791" sldId="256"/>
            <ac:cxnSpMk id="112" creationId="{FA0572E4-9AF7-4E37-8189-B8145DB9AB87}"/>
          </ac:cxnSpMkLst>
        </pc:cxnChg>
        <pc:cxnChg chg="mod">
          <ac:chgData name="오 혜찬" userId="3097ef7a11cb5af1" providerId="LiveId" clId="{85FFC16D-9DE4-42BB-B41B-0C3B6E8B1E06}" dt="2020-11-12T14:06:49.287" v="144" actId="1076"/>
          <ac:cxnSpMkLst>
            <pc:docMk/>
            <pc:sldMk cId="2004303791" sldId="256"/>
            <ac:cxnSpMk id="114" creationId="{66AAC6E0-47D3-4090-A01B-C21DB38A5963}"/>
          </ac:cxnSpMkLst>
        </pc:cxnChg>
        <pc:cxnChg chg="mod">
          <ac:chgData name="오 혜찬" userId="3097ef7a11cb5af1" providerId="LiveId" clId="{85FFC16D-9DE4-42BB-B41B-0C3B6E8B1E06}" dt="2020-11-12T14:02:16.615" v="54" actId="1076"/>
          <ac:cxnSpMkLst>
            <pc:docMk/>
            <pc:sldMk cId="2004303791" sldId="256"/>
            <ac:cxnSpMk id="117" creationId="{4967C0D5-E499-4390-8003-F56C04934871}"/>
          </ac:cxnSpMkLst>
        </pc:cxnChg>
        <pc:cxnChg chg="mod">
          <ac:chgData name="오 혜찬" userId="3097ef7a11cb5af1" providerId="LiveId" clId="{85FFC16D-9DE4-42BB-B41B-0C3B6E8B1E06}" dt="2020-11-12T14:06:38.460" v="142" actId="14100"/>
          <ac:cxnSpMkLst>
            <pc:docMk/>
            <pc:sldMk cId="2004303791" sldId="256"/>
            <ac:cxnSpMk id="120" creationId="{C87ED80A-E6F8-41A4-BAFC-9707099BE0EB}"/>
          </ac:cxnSpMkLst>
        </pc:cxnChg>
        <pc:cxnChg chg="mod">
          <ac:chgData name="오 혜찬" userId="3097ef7a11cb5af1" providerId="LiveId" clId="{85FFC16D-9DE4-42BB-B41B-0C3B6E8B1E06}" dt="2020-11-12T14:02:16.615" v="54" actId="1076"/>
          <ac:cxnSpMkLst>
            <pc:docMk/>
            <pc:sldMk cId="2004303791" sldId="256"/>
            <ac:cxnSpMk id="123" creationId="{EF5CC7D9-DEA3-41C8-8112-DBEA0EF1B83C}"/>
          </ac:cxnSpMkLst>
        </pc:cxnChg>
        <pc:cxnChg chg="mod">
          <ac:chgData name="오 혜찬" userId="3097ef7a11cb5af1" providerId="LiveId" clId="{85FFC16D-9DE4-42BB-B41B-0C3B6E8B1E06}" dt="2020-11-12T14:06:30.791" v="139" actId="14100"/>
          <ac:cxnSpMkLst>
            <pc:docMk/>
            <pc:sldMk cId="2004303791" sldId="256"/>
            <ac:cxnSpMk id="126" creationId="{4354B617-55C6-46BC-BEFC-E7D00285BF65}"/>
          </ac:cxnSpMkLst>
        </pc:cxnChg>
        <pc:cxnChg chg="mod">
          <ac:chgData name="오 혜찬" userId="3097ef7a11cb5af1" providerId="LiveId" clId="{85FFC16D-9DE4-42BB-B41B-0C3B6E8B1E06}" dt="2020-11-12T14:06:35.822" v="141" actId="1076"/>
          <ac:cxnSpMkLst>
            <pc:docMk/>
            <pc:sldMk cId="2004303791" sldId="256"/>
            <ac:cxnSpMk id="129" creationId="{DB710372-4AAF-4D16-8AAF-6BB0DF2E8CD6}"/>
          </ac:cxnSpMkLst>
        </pc:cxnChg>
        <pc:cxnChg chg="mod">
          <ac:chgData name="오 혜찬" userId="3097ef7a11cb5af1" providerId="LiveId" clId="{85FFC16D-9DE4-42BB-B41B-0C3B6E8B1E06}" dt="2020-11-12T14:05:58.695" v="130" actId="1076"/>
          <ac:cxnSpMkLst>
            <pc:docMk/>
            <pc:sldMk cId="2004303791" sldId="256"/>
            <ac:cxnSpMk id="132" creationId="{9D464095-FF4C-4580-BBDE-2A749FDF0F4F}"/>
          </ac:cxnSpMkLst>
        </pc:cxnChg>
        <pc:cxnChg chg="mod">
          <ac:chgData name="오 혜찬" userId="3097ef7a11cb5af1" providerId="LiveId" clId="{85FFC16D-9DE4-42BB-B41B-0C3B6E8B1E06}" dt="2020-11-12T14:06:35.822" v="141" actId="1076"/>
          <ac:cxnSpMkLst>
            <pc:docMk/>
            <pc:sldMk cId="2004303791" sldId="256"/>
            <ac:cxnSpMk id="137" creationId="{18BE5CF2-C4E0-4F03-8E0C-A423FA6FB8B0}"/>
          </ac:cxnSpMkLst>
        </pc:cxnChg>
        <pc:cxnChg chg="mod">
          <ac:chgData name="오 혜찬" userId="3097ef7a11cb5af1" providerId="LiveId" clId="{85FFC16D-9DE4-42BB-B41B-0C3B6E8B1E06}" dt="2020-11-12T14:06:35.822" v="141" actId="1076"/>
          <ac:cxnSpMkLst>
            <pc:docMk/>
            <pc:sldMk cId="2004303791" sldId="256"/>
            <ac:cxnSpMk id="141" creationId="{CD77FE99-EDFD-46E3-BFE2-8DE220A5DC80}"/>
          </ac:cxnSpMkLst>
        </pc:cxnChg>
        <pc:cxnChg chg="mod">
          <ac:chgData name="오 혜찬" userId="3097ef7a11cb5af1" providerId="LiveId" clId="{85FFC16D-9DE4-42BB-B41B-0C3B6E8B1E06}" dt="2020-11-12T14:06:35.822" v="141" actId="1076"/>
          <ac:cxnSpMkLst>
            <pc:docMk/>
            <pc:sldMk cId="2004303791" sldId="256"/>
            <ac:cxnSpMk id="145" creationId="{FB8DA2E0-5A52-4018-A8E3-4244320D773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1730F1-4DEF-4189-9A9C-100748E5E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154341C-FB79-417F-81CC-0209B02A1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F2B0622-F137-4573-939E-083435D6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5E7A-6C75-40F2-962A-FF0EC693E109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0CA9285-342C-4D83-9C04-1885C411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FED8CF-4988-4B29-B55E-A2CD1E80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3F65-CCF9-4C97-B601-5E1D80397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F26040-0C0D-4B51-B200-8E01DB65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991717E-26BA-4F60-86C7-4D48B7887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7D50433-18FF-4160-B7A1-8C5B3D1A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5E7A-6C75-40F2-962A-FF0EC693E109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6DC1D1-475C-4150-95C0-AAFA7C9C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E2661CE-81E6-4105-BEF1-BF190B8F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3F65-CCF9-4C97-B601-5E1D80397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70AEE1D-4B5D-4293-ADAA-3FE29BA72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DAA7E8F-4856-45C7-95DE-7085A4C24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538B5CA-E08E-4926-B7A0-64B34F69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5E7A-6C75-40F2-962A-FF0EC693E109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06D4AD-CB80-44EF-A8F5-FE58B9DA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225ADA-9BE3-4892-A12C-E35BCA8D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3F65-CCF9-4C97-B601-5E1D80397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22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CA8D2C-E98C-403E-BDBC-3CE8B877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9B92ACA-5A55-430A-88B4-ACFD31B6D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32E4408-BA19-4012-973D-E6FD0CCB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5E7A-6C75-40F2-962A-FF0EC693E109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DFB867D-4F13-4D2B-BB93-87A1D621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DB3DB3-E45A-4F60-A242-B0B11942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3F65-CCF9-4C97-B601-5E1D80397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5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ED098D-083C-4D25-87B2-299C6386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C13E82F-6B34-49D4-BDC1-78D815DE5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6D45315-8E9C-49A1-872F-30F5D73C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5E7A-6C75-40F2-962A-FF0EC693E109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866515-4A85-4B9C-8E62-1BCF4457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34103AA-8241-43EB-8024-DC82307B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3F65-CCF9-4C97-B601-5E1D80397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5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2D76EB-41EB-449F-8A29-3D0CF078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5AB307C-EC74-4E63-87B8-24A0F6467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675EB88-3C9E-47E4-ACE7-E6A8F0C63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587E5A1-8733-4BDA-A7E1-105AC94C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5E7A-6C75-40F2-962A-FF0EC693E109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0A954B8-C1C7-47A2-AFEA-8328E1BB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8AC7B64-C927-4D6F-8B35-6FFC2B2A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3F65-CCF9-4C97-B601-5E1D80397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84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945574-C750-4507-AD77-330E3F00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1C141EE-9A94-43F6-A84C-8EE590035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75434EF-3C98-4701-9F40-C8B55675C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4776ED4-07B6-4228-B6CF-70B548CFB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78CC9DA-0CB7-446F-9631-1D0206D1E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E92819C-BA47-486F-991A-C5198C68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5E7A-6C75-40F2-962A-FF0EC693E109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565434B-5052-4A31-853E-745E8FDC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61E1470-5F1A-448F-8A75-50737816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3F65-CCF9-4C97-B601-5E1D80397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9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CB482A-D677-4184-8283-91679182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99AE5AD-EC46-4D30-BC5C-7C8101F7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5E7A-6C75-40F2-962A-FF0EC693E109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0B47E18-7B1B-48F2-8124-B33E3C9D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5D77A93-A8EA-4C9C-9449-FF81ED31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3F65-CCF9-4C97-B601-5E1D80397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26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9633A30-C5D5-437D-9DF8-EA6D7C58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5E7A-6C75-40F2-962A-FF0EC693E109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D7184E0-C993-40C8-86BA-D46392A3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B32B407-3354-4135-A167-EA03788A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3F65-CCF9-4C97-B601-5E1D80397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8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DD15D1-817E-4E4D-B2C9-D78B0EEE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B735429-A4C8-4208-848A-3535CA599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A2D1D62-C870-46DE-B8D3-427238695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AFFB4E6-2002-4719-B3C9-49DDCB00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5E7A-6C75-40F2-962A-FF0EC693E109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B87D233-056A-4CF7-830B-9E7D28C5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0060582-9AE8-4019-B336-1D48A24F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3F65-CCF9-4C97-B601-5E1D80397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11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690E6F-FF21-4C1A-8C61-25AF2525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F26F1-000A-4171-8A59-93420418E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389D0A0-685C-46ED-ACC2-EB1600681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8A7EAB6-B689-478B-9122-A074D654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5E7A-6C75-40F2-962A-FF0EC693E109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6D626AF-849D-4393-B3E4-CDEA049B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3CF2A90-78F8-45D2-97B8-7A0FE661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3F65-CCF9-4C97-B601-5E1D80397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3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56C58AF-D6E6-4855-885B-7F9E3D65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2FA2C9-78C6-46ED-AF59-AA8E5E73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D1B2B36-0C20-4C20-A052-B7CE358C2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5E7A-6C75-40F2-962A-FF0EC693E109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5DC55CD-8C09-443D-924E-498F040BA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BC6BB0A-4138-4AAB-A8B1-F703EE984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3F65-CCF9-4C97-B601-5E1D80397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9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xmlns="" id="{6FD65EB9-BDFA-4E4F-8EBD-DC694364C653}"/>
              </a:ext>
            </a:extLst>
          </p:cNvPr>
          <p:cNvSpPr/>
          <p:nvPr/>
        </p:nvSpPr>
        <p:spPr>
          <a:xfrm>
            <a:off x="711722" y="2519398"/>
            <a:ext cx="1028577" cy="6271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ea typeface="맑은 고딕"/>
              </a:rPr>
              <a:t>아이디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3FB25DF9-3620-4FA2-86D9-401B971020A1}"/>
              </a:ext>
            </a:extLst>
          </p:cNvPr>
          <p:cNvSpPr/>
          <p:nvPr/>
        </p:nvSpPr>
        <p:spPr>
          <a:xfrm>
            <a:off x="9999501" y="2580401"/>
            <a:ext cx="817421" cy="588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전화번호</a:t>
            </a:r>
            <a:endParaRPr lang="ko-KR" altLang="en-US" sz="12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6B06063F-4D6B-4673-B7E2-348E009F2380}"/>
              </a:ext>
            </a:extLst>
          </p:cNvPr>
          <p:cNvSpPr/>
          <p:nvPr/>
        </p:nvSpPr>
        <p:spPr>
          <a:xfrm>
            <a:off x="591406" y="3910874"/>
            <a:ext cx="817421" cy="471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생년월일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62441078-7CF1-4FAF-AB08-692A29D7FCFF}"/>
              </a:ext>
            </a:extLst>
          </p:cNvPr>
          <p:cNvSpPr/>
          <p:nvPr/>
        </p:nvSpPr>
        <p:spPr>
          <a:xfrm>
            <a:off x="2512814" y="5082493"/>
            <a:ext cx="962889" cy="588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핸드폰번호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64F7CC9F-C84F-4D20-9ACE-E62365729BA2}"/>
              </a:ext>
            </a:extLst>
          </p:cNvPr>
          <p:cNvSpPr/>
          <p:nvPr/>
        </p:nvSpPr>
        <p:spPr>
          <a:xfrm>
            <a:off x="3734355" y="5056922"/>
            <a:ext cx="1122218" cy="588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</a:t>
            </a: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xmlns="" id="{F4879F94-97B0-4DE4-8E95-8F1CCD654A23}"/>
              </a:ext>
            </a:extLst>
          </p:cNvPr>
          <p:cNvSpPr/>
          <p:nvPr/>
        </p:nvSpPr>
        <p:spPr>
          <a:xfrm>
            <a:off x="4088421" y="1790741"/>
            <a:ext cx="1322744" cy="99717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ea typeface="맑은 고딕"/>
              </a:rPr>
              <a:t>회원번호</a:t>
            </a:r>
          </a:p>
          <a:p>
            <a:pPr algn="ctr"/>
            <a:r>
              <a:rPr lang="ko-KR" altLang="en-US" sz="1400" dirty="0">
                <a:solidFill>
                  <a:srgbClr val="FF0000"/>
                </a:solidFill>
                <a:ea typeface="맑은 고딕"/>
              </a:rPr>
              <a:t>(</a:t>
            </a:r>
            <a:r>
              <a:rPr lang="ko-KR" altLang="en-US" sz="1400" dirty="0" err="1">
                <a:solidFill>
                  <a:srgbClr val="FF0000"/>
                </a:solidFill>
                <a:ea typeface="맑은 고딕"/>
              </a:rPr>
              <a:t>mno</a:t>
            </a:r>
            <a:r>
              <a:rPr lang="ko-KR" altLang="en-US" sz="1400" dirty="0">
                <a:solidFill>
                  <a:srgbClr val="FF0000"/>
                </a:solidFill>
                <a:ea typeface="맑은 고딕"/>
              </a:rPr>
              <a:t>)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B2902737-B9BE-493E-8CC6-93A28EBDABF7}"/>
              </a:ext>
            </a:extLst>
          </p:cNvPr>
          <p:cNvSpPr/>
          <p:nvPr/>
        </p:nvSpPr>
        <p:spPr>
          <a:xfrm>
            <a:off x="5202262" y="765508"/>
            <a:ext cx="817421" cy="471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dirty="0">
                <a:ea typeface="맑은 고딕"/>
              </a:rPr>
              <a:t>X</a:t>
            </a:r>
            <a:r>
              <a:rPr lang="ko-KR" altLang="en-US" sz="1200" dirty="0">
                <a:ea typeface="맑은 고딕"/>
              </a:rPr>
              <a:t>값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7BEFA997-028B-4AA5-9267-63C1A6F88FB7}"/>
              </a:ext>
            </a:extLst>
          </p:cNvPr>
          <p:cNvSpPr/>
          <p:nvPr/>
        </p:nvSpPr>
        <p:spPr>
          <a:xfrm>
            <a:off x="5328039" y="2763095"/>
            <a:ext cx="817421" cy="471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dirty="0">
                <a:ea typeface="맑은 고딕"/>
              </a:rPr>
              <a:t>Y</a:t>
            </a:r>
            <a:r>
              <a:rPr lang="ko-KR" altLang="en-US" sz="1200" dirty="0">
                <a:ea typeface="맑은 고딕"/>
              </a:rPr>
              <a:t>값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12EE6DE-7E6A-4269-9937-BCF48C5E141E}"/>
              </a:ext>
            </a:extLst>
          </p:cNvPr>
          <p:cNvSpPr/>
          <p:nvPr/>
        </p:nvSpPr>
        <p:spPr>
          <a:xfrm>
            <a:off x="6435508" y="2556040"/>
            <a:ext cx="1122218" cy="588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정보등록시간</a:t>
            </a:r>
            <a:endParaRPr lang="en-US" altLang="ko-KR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AA1330A2-A548-4CC3-91DE-6FACCA017D76}"/>
              </a:ext>
            </a:extLst>
          </p:cNvPr>
          <p:cNvSpPr/>
          <p:nvPr/>
        </p:nvSpPr>
        <p:spPr>
          <a:xfrm>
            <a:off x="9384006" y="542187"/>
            <a:ext cx="999898" cy="5787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ea typeface="맑은 고딕"/>
              </a:rPr>
              <a:t>추천 수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BD0D32DE-8DA7-4B5E-84EB-FBC1DD87C0D6}"/>
              </a:ext>
            </a:extLst>
          </p:cNvPr>
          <p:cNvSpPr/>
          <p:nvPr/>
        </p:nvSpPr>
        <p:spPr>
          <a:xfrm>
            <a:off x="10571025" y="2033151"/>
            <a:ext cx="969819" cy="471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ea typeface="맑은 고딕"/>
              </a:rPr>
              <a:t>장소</a:t>
            </a:r>
            <a:endParaRPr lang="en-US" altLang="ko-KR" sz="1200" dirty="0"/>
          </a:p>
          <a:p>
            <a:pPr algn="ctr"/>
            <a:r>
              <a:rPr lang="ko-KR" altLang="en-US" sz="1200" dirty="0"/>
              <a:t>이름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FC035754-8619-4D94-B0D2-3EB01F0D1FB6}"/>
              </a:ext>
            </a:extLst>
          </p:cNvPr>
          <p:cNvSpPr/>
          <p:nvPr/>
        </p:nvSpPr>
        <p:spPr>
          <a:xfrm>
            <a:off x="8107855" y="2497451"/>
            <a:ext cx="1122218" cy="588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카테고리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623E5B71-057F-484F-ADC1-02B7C3AF8FF0}"/>
              </a:ext>
            </a:extLst>
          </p:cNvPr>
          <p:cNvSpPr/>
          <p:nvPr/>
        </p:nvSpPr>
        <p:spPr>
          <a:xfrm>
            <a:off x="8468572" y="647700"/>
            <a:ext cx="817421" cy="588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ea typeface="맑은 고딕"/>
              </a:rPr>
              <a:t>장소</a:t>
            </a:r>
            <a:endParaRPr lang="en-US" altLang="ko-KR" sz="1200" dirty="0">
              <a:ea typeface="맑은 고딕" panose="020B0503020000020004" pitchFamily="34" charset="-127"/>
            </a:endParaRPr>
          </a:p>
          <a:p>
            <a:pPr algn="ctr"/>
            <a:r>
              <a:rPr lang="ko-KR" altLang="en-US" sz="1200" dirty="0">
                <a:ea typeface="맑은 고딕"/>
              </a:rPr>
              <a:t>사진</a:t>
            </a:r>
            <a:endParaRPr lang="en-US" altLang="ko-KR" sz="1200" dirty="0">
              <a:ea typeface="맑은 고딕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xmlns="" id="{98EA9C6B-A699-4226-A8C8-E4A3C1AB9AEE}"/>
              </a:ext>
            </a:extLst>
          </p:cNvPr>
          <p:cNvSpPr/>
          <p:nvPr/>
        </p:nvSpPr>
        <p:spPr>
          <a:xfrm>
            <a:off x="9003026" y="2973917"/>
            <a:ext cx="1302691" cy="952499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ea typeface="맑은 고딕"/>
              </a:rPr>
              <a:t>장소번호(</a:t>
            </a:r>
            <a:r>
              <a:rPr lang="ko-KR" altLang="en-US" sz="1400" dirty="0" err="1">
                <a:solidFill>
                  <a:srgbClr val="FF0000"/>
                </a:solidFill>
                <a:ea typeface="맑은 고딕"/>
              </a:rPr>
              <a:t>ano</a:t>
            </a:r>
            <a:r>
              <a:rPr lang="ko-KR" altLang="en-US" sz="1400" dirty="0">
                <a:solidFill>
                  <a:srgbClr val="FF0000"/>
                </a:solidFill>
                <a:ea typeface="맑은 고딕"/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A6E0E528-5D69-4628-A0B8-2115F5E2BDF8}"/>
              </a:ext>
            </a:extLst>
          </p:cNvPr>
          <p:cNvSpPr/>
          <p:nvPr/>
        </p:nvSpPr>
        <p:spPr>
          <a:xfrm>
            <a:off x="10571025" y="4466317"/>
            <a:ext cx="817421" cy="471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ea typeface="맑은 고딕"/>
              </a:rPr>
              <a:t>글</a:t>
            </a:r>
            <a:endParaRPr lang="en-US" altLang="ko-KR" sz="1200">
              <a:solidFill>
                <a:srgbClr val="FF0000"/>
              </a:solidFill>
              <a:ea typeface="맑은 고딕"/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  <a:ea typeface="맑은 고딕"/>
              </a:rPr>
              <a:t>번호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D44684FC-4D31-4829-A8A8-9628AD1C146B}"/>
              </a:ext>
            </a:extLst>
          </p:cNvPr>
          <p:cNvSpPr/>
          <p:nvPr/>
        </p:nvSpPr>
        <p:spPr>
          <a:xfrm>
            <a:off x="10555455" y="5328767"/>
            <a:ext cx="817421" cy="471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작성일자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52882B7D-19C4-4492-A066-C810E4D930AF}"/>
              </a:ext>
            </a:extLst>
          </p:cNvPr>
          <p:cNvSpPr/>
          <p:nvPr/>
        </p:nvSpPr>
        <p:spPr>
          <a:xfrm>
            <a:off x="9585633" y="6018001"/>
            <a:ext cx="1122218" cy="588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ea typeface="맑은 고딕"/>
              </a:rPr>
              <a:t>(게시글)추천횟수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757C5131-FED9-4B69-BB81-986267AA1088}"/>
              </a:ext>
            </a:extLst>
          </p:cNvPr>
          <p:cNvSpPr/>
          <p:nvPr/>
        </p:nvSpPr>
        <p:spPr>
          <a:xfrm>
            <a:off x="7460665" y="4466317"/>
            <a:ext cx="1063336" cy="471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업로드</a:t>
            </a:r>
            <a:endParaRPr lang="en-US" altLang="ko-KR" sz="1200" dirty="0"/>
          </a:p>
          <a:p>
            <a:pPr algn="ctr"/>
            <a:r>
              <a:rPr lang="ko-KR" altLang="en-US" sz="1200" dirty="0"/>
              <a:t>사진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8DF1978-3358-4A6B-90E5-55FAAF9E2F60}"/>
              </a:ext>
            </a:extLst>
          </p:cNvPr>
          <p:cNvSpPr/>
          <p:nvPr/>
        </p:nvSpPr>
        <p:spPr>
          <a:xfrm>
            <a:off x="8222666" y="5893362"/>
            <a:ext cx="962889" cy="588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평점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D33841D6-36B9-48E1-BF2B-76E6CC7C745D}"/>
              </a:ext>
            </a:extLst>
          </p:cNvPr>
          <p:cNvSpPr/>
          <p:nvPr/>
        </p:nvSpPr>
        <p:spPr>
          <a:xfrm>
            <a:off x="7401783" y="5162518"/>
            <a:ext cx="1122218" cy="588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리뷰내용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F785B7AC-6E71-453E-B247-C94CF7092596}"/>
              </a:ext>
            </a:extLst>
          </p:cNvPr>
          <p:cNvCxnSpPr>
            <a:cxnSpLocks/>
            <a:stCxn id="80" idx="2"/>
            <a:endCxn id="4" idx="0"/>
          </p:cNvCxnSpPr>
          <p:nvPr/>
        </p:nvCxnSpPr>
        <p:spPr>
          <a:xfrm flipH="1">
            <a:off x="2999561" y="2263303"/>
            <a:ext cx="181091" cy="1104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23F0081-A3FE-4E39-85E0-E4C11BCAAE6B}"/>
              </a:ext>
            </a:extLst>
          </p:cNvPr>
          <p:cNvCxnSpPr>
            <a:cxnSpLocks/>
            <a:stCxn id="5" idx="5"/>
            <a:endCxn id="4" idx="0"/>
          </p:cNvCxnSpPr>
          <p:nvPr/>
        </p:nvCxnSpPr>
        <p:spPr>
          <a:xfrm>
            <a:off x="1589667" y="3054684"/>
            <a:ext cx="1409894" cy="313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C4DA7DC-37E1-4BA2-92F9-8BEB0B8D031B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1408827" y="3594326"/>
            <a:ext cx="1166434" cy="55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4FD5865F-7E29-4689-BF30-FAB93E8DE03D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2994259" y="3820790"/>
            <a:ext cx="5302" cy="1261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81CBEFE8-A11F-453A-AC0A-70D7A308C8B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H="1" flipV="1">
            <a:off x="3423860" y="3594326"/>
            <a:ext cx="871604" cy="146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0BDD2258-244E-4ACE-A970-63ABF86281EC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flipH="1">
            <a:off x="3423860" y="2289327"/>
            <a:ext cx="664561" cy="1304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F7694FC5-A3C4-416B-8F35-2E0FD84E5669}"/>
              </a:ext>
            </a:extLst>
          </p:cNvPr>
          <p:cNvCxnSpPr>
            <a:cxnSpLocks/>
            <a:stCxn id="14" idx="5"/>
            <a:endCxn id="76" idx="0"/>
          </p:cNvCxnSpPr>
          <p:nvPr/>
        </p:nvCxnSpPr>
        <p:spPr>
          <a:xfrm>
            <a:off x="5899974" y="1167578"/>
            <a:ext cx="356811" cy="560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7EED8B1A-FEED-4884-B603-B4F6ECBD5024}"/>
              </a:ext>
            </a:extLst>
          </p:cNvPr>
          <p:cNvCxnSpPr>
            <a:cxnSpLocks/>
            <a:stCxn id="15" idx="0"/>
            <a:endCxn id="76" idx="2"/>
          </p:cNvCxnSpPr>
          <p:nvPr/>
        </p:nvCxnSpPr>
        <p:spPr>
          <a:xfrm flipV="1">
            <a:off x="5736750" y="2093377"/>
            <a:ext cx="520035" cy="66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xmlns="" id="{87C4527E-2EC1-43E9-AD6E-88A8B6F19145}"/>
              </a:ext>
            </a:extLst>
          </p:cNvPr>
          <p:cNvCxnSpPr>
            <a:cxnSpLocks/>
            <a:stCxn id="16" idx="0"/>
            <a:endCxn id="76" idx="2"/>
          </p:cNvCxnSpPr>
          <p:nvPr/>
        </p:nvCxnSpPr>
        <p:spPr>
          <a:xfrm flipH="1" flipV="1">
            <a:off x="6256785" y="2093377"/>
            <a:ext cx="739832" cy="46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C47289DC-6C29-4D0C-AF01-A5D82150D2A6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6256785" y="879691"/>
            <a:ext cx="442401" cy="848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90EE87F3-C64C-4DB8-940E-25E1F26AFF7A}"/>
              </a:ext>
            </a:extLst>
          </p:cNvPr>
          <p:cNvCxnSpPr>
            <a:cxnSpLocks/>
            <a:stCxn id="12" idx="3"/>
            <a:endCxn id="76" idx="1"/>
          </p:cNvCxnSpPr>
          <p:nvPr/>
        </p:nvCxnSpPr>
        <p:spPr>
          <a:xfrm flipV="1">
            <a:off x="5411165" y="1910644"/>
            <a:ext cx="421320" cy="37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2222895C-F736-450A-B0B8-026182926CDC}"/>
              </a:ext>
            </a:extLst>
          </p:cNvPr>
          <p:cNvCxnSpPr>
            <a:cxnSpLocks/>
            <a:stCxn id="66" idx="3"/>
            <a:endCxn id="89" idx="1"/>
          </p:cNvCxnSpPr>
          <p:nvPr/>
        </p:nvCxnSpPr>
        <p:spPr>
          <a:xfrm>
            <a:off x="8393625" y="1886104"/>
            <a:ext cx="795397" cy="4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47083111-29F7-4FD3-8C40-CD69EDCCAC62}"/>
              </a:ext>
            </a:extLst>
          </p:cNvPr>
          <p:cNvCxnSpPr>
            <a:cxnSpLocks/>
            <a:stCxn id="22" idx="0"/>
            <a:endCxn id="89" idx="2"/>
          </p:cNvCxnSpPr>
          <p:nvPr/>
        </p:nvCxnSpPr>
        <p:spPr>
          <a:xfrm flipV="1">
            <a:off x="8668964" y="2182683"/>
            <a:ext cx="944358" cy="31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xmlns="" id="{AAFF3084-2C23-4627-80BC-09F06944A2F5}"/>
              </a:ext>
            </a:extLst>
          </p:cNvPr>
          <p:cNvCxnSpPr>
            <a:cxnSpLocks/>
            <a:stCxn id="6" idx="0"/>
            <a:endCxn id="89" idx="2"/>
          </p:cNvCxnSpPr>
          <p:nvPr/>
        </p:nvCxnSpPr>
        <p:spPr>
          <a:xfrm flipH="1" flipV="1">
            <a:off x="9613322" y="2182683"/>
            <a:ext cx="794890" cy="39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7BE3F632-82CB-40A6-8D89-7E9F507F170D}"/>
              </a:ext>
            </a:extLst>
          </p:cNvPr>
          <p:cNvCxnSpPr>
            <a:cxnSpLocks/>
            <a:stCxn id="20" idx="2"/>
            <a:endCxn id="89" idx="3"/>
          </p:cNvCxnSpPr>
          <p:nvPr/>
        </p:nvCxnSpPr>
        <p:spPr>
          <a:xfrm flipH="1" flipV="1">
            <a:off x="10037621" y="1929638"/>
            <a:ext cx="533404" cy="33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66AAC6E0-47D3-4090-A01B-C21DB38A5963}"/>
              </a:ext>
            </a:extLst>
          </p:cNvPr>
          <p:cNvCxnSpPr>
            <a:cxnSpLocks/>
            <a:stCxn id="19" idx="4"/>
            <a:endCxn id="89" idx="0"/>
          </p:cNvCxnSpPr>
          <p:nvPr/>
        </p:nvCxnSpPr>
        <p:spPr>
          <a:xfrm flipH="1">
            <a:off x="9613322" y="1120979"/>
            <a:ext cx="270633" cy="55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xmlns="" id="{4967C0D5-E499-4390-8003-F56C04934871}"/>
              </a:ext>
            </a:extLst>
          </p:cNvPr>
          <p:cNvCxnSpPr>
            <a:cxnSpLocks/>
            <a:stCxn id="89" idx="0"/>
            <a:endCxn id="23" idx="4"/>
          </p:cNvCxnSpPr>
          <p:nvPr/>
        </p:nvCxnSpPr>
        <p:spPr>
          <a:xfrm flipH="1" flipV="1">
            <a:off x="8877283" y="1236518"/>
            <a:ext cx="736039" cy="44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xmlns="" id="{C87ED80A-E6F8-41A4-BAFC-9707099BE0EB}"/>
              </a:ext>
            </a:extLst>
          </p:cNvPr>
          <p:cNvCxnSpPr>
            <a:cxnSpLocks/>
            <a:stCxn id="93" idx="1"/>
            <a:endCxn id="29" idx="6"/>
          </p:cNvCxnSpPr>
          <p:nvPr/>
        </p:nvCxnSpPr>
        <p:spPr>
          <a:xfrm flipH="1" flipV="1">
            <a:off x="8524001" y="4701844"/>
            <a:ext cx="323871" cy="23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EF5CC7D9-DEA3-41C8-8112-DBEA0EF1B83C}"/>
              </a:ext>
            </a:extLst>
          </p:cNvPr>
          <p:cNvCxnSpPr>
            <a:cxnSpLocks/>
            <a:stCxn id="24" idx="0"/>
            <a:endCxn id="89" idx="2"/>
          </p:cNvCxnSpPr>
          <p:nvPr/>
        </p:nvCxnSpPr>
        <p:spPr>
          <a:xfrm flipH="1" flipV="1">
            <a:off x="9613322" y="2182683"/>
            <a:ext cx="41050" cy="791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xmlns="" id="{DB710372-4AAF-4D16-8AAF-6BB0DF2E8CD6}"/>
              </a:ext>
            </a:extLst>
          </p:cNvPr>
          <p:cNvCxnSpPr>
            <a:cxnSpLocks/>
            <a:stCxn id="26" idx="2"/>
            <a:endCxn id="92" idx="0"/>
          </p:cNvCxnSpPr>
          <p:nvPr/>
        </p:nvCxnSpPr>
        <p:spPr>
          <a:xfrm flipH="1">
            <a:off x="9567803" y="4701844"/>
            <a:ext cx="1003222" cy="1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xmlns="" id="{9D464095-FF4C-4580-BBDE-2A749FDF0F4F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8524001" y="5075855"/>
            <a:ext cx="590550" cy="381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18BE5CF2-C4E0-4F03-8E0C-A423FA6FB8B0}"/>
              </a:ext>
            </a:extLst>
          </p:cNvPr>
          <p:cNvCxnSpPr>
            <a:cxnSpLocks/>
            <a:stCxn id="93" idx="2"/>
            <a:endCxn id="30" idx="7"/>
          </p:cNvCxnSpPr>
          <p:nvPr/>
        </p:nvCxnSpPr>
        <p:spPr>
          <a:xfrm flipH="1">
            <a:off x="9044543" y="5323671"/>
            <a:ext cx="497778" cy="655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xmlns="" id="{CD77FE99-EDFD-46E3-BFE2-8DE220A5DC80}"/>
              </a:ext>
            </a:extLst>
          </p:cNvPr>
          <p:cNvCxnSpPr>
            <a:cxnSpLocks/>
            <a:stCxn id="27" idx="2"/>
            <a:endCxn id="92" idx="3"/>
          </p:cNvCxnSpPr>
          <p:nvPr/>
        </p:nvCxnSpPr>
        <p:spPr>
          <a:xfrm flipH="1" flipV="1">
            <a:off x="9992102" y="4902897"/>
            <a:ext cx="563353" cy="66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xmlns="" id="{FB8DA2E0-5A52-4018-A8E3-4244320D7734}"/>
              </a:ext>
            </a:extLst>
          </p:cNvPr>
          <p:cNvCxnSpPr>
            <a:cxnSpLocks/>
            <a:stCxn id="28" idx="0"/>
            <a:endCxn id="92" idx="2"/>
          </p:cNvCxnSpPr>
          <p:nvPr/>
        </p:nvCxnSpPr>
        <p:spPr>
          <a:xfrm flipH="1" flipV="1">
            <a:off x="9567803" y="5101966"/>
            <a:ext cx="578939" cy="91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xmlns="" id="{ACF9AC62-213F-473B-94F2-010B422BD720}"/>
              </a:ext>
            </a:extLst>
          </p:cNvPr>
          <p:cNvGrpSpPr/>
          <p:nvPr/>
        </p:nvGrpSpPr>
        <p:grpSpPr>
          <a:xfrm>
            <a:off x="8847872" y="3926415"/>
            <a:ext cx="1388897" cy="1397255"/>
            <a:chOff x="8735452" y="3644487"/>
            <a:chExt cx="1388897" cy="177611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C3CF7FAA-A2CC-4F22-8CB2-65F28A49E4D1}"/>
                </a:ext>
              </a:extLst>
            </p:cNvPr>
            <p:cNvSpPr/>
            <p:nvPr/>
          </p:nvSpPr>
          <p:spPr>
            <a:xfrm>
              <a:off x="9031083" y="4632683"/>
              <a:ext cx="848599" cy="5060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xmlns="" id="{4354B617-55C6-46BC-BEFC-E7D00285BF65}"/>
                </a:ext>
              </a:extLst>
            </p:cNvPr>
            <p:cNvCxnSpPr>
              <a:cxnSpLocks/>
              <a:stCxn id="92" idx="0"/>
              <a:endCxn id="24" idx="2"/>
            </p:cNvCxnSpPr>
            <p:nvPr/>
          </p:nvCxnSpPr>
          <p:spPr>
            <a:xfrm flipV="1">
              <a:off x="9455383" y="3644487"/>
              <a:ext cx="86569" cy="988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97CAEA0C-D9BE-43CD-8200-A130203132AA}"/>
                </a:ext>
              </a:extLst>
            </p:cNvPr>
            <p:cNvSpPr/>
            <p:nvPr/>
          </p:nvSpPr>
          <p:spPr>
            <a:xfrm>
              <a:off x="8735452" y="4433452"/>
              <a:ext cx="1388897" cy="9871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ea typeface="맑은 고딕"/>
                </a:rPr>
                <a:t>review</a:t>
              </a:r>
              <a:endParaRPr lang="ko-KR" altLang="en-US" dirty="0" err="1"/>
            </a:p>
          </p:txBody>
        </p:sp>
      </p:grpSp>
      <p:sp>
        <p:nvSpPr>
          <p:cNvPr id="66" name="다이아몬드 65">
            <a:extLst>
              <a:ext uri="{FF2B5EF4-FFF2-40B4-BE49-F238E27FC236}">
                <a16:creationId xmlns:a16="http://schemas.microsoft.com/office/drawing/2014/main" xmlns="" id="{BEC03389-6985-4E21-A694-438403121567}"/>
              </a:ext>
            </a:extLst>
          </p:cNvPr>
          <p:cNvSpPr/>
          <p:nvPr/>
        </p:nvSpPr>
        <p:spPr>
          <a:xfrm>
            <a:off x="7202393" y="1519481"/>
            <a:ext cx="1191232" cy="733246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ea typeface="맑은 고딕"/>
              </a:rPr>
              <a:t>위치번호</a:t>
            </a:r>
          </a:p>
          <a:p>
            <a:pPr algn="ctr"/>
            <a:r>
              <a:rPr lang="ko-KR" altLang="en-US" sz="1400" dirty="0">
                <a:solidFill>
                  <a:srgbClr val="FF0000"/>
                </a:solidFill>
                <a:ea typeface="맑은 고딕"/>
              </a:rPr>
              <a:t>(</a:t>
            </a:r>
            <a:r>
              <a:rPr lang="ko-KR" altLang="en-US" sz="1400" dirty="0" err="1">
                <a:solidFill>
                  <a:srgbClr val="FF0000"/>
                </a:solidFill>
                <a:ea typeface="맑은 고딕"/>
              </a:rPr>
              <a:t>lno</a:t>
            </a:r>
            <a:r>
              <a:rPr lang="ko-KR" altLang="en-US" sz="1400" dirty="0">
                <a:solidFill>
                  <a:srgbClr val="FF0000"/>
                </a:solidFill>
                <a:ea typeface="맑은 고딕"/>
              </a:rPr>
              <a:t>)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29080816-79C8-42B0-B227-2124B8CD9550}"/>
              </a:ext>
            </a:extLst>
          </p:cNvPr>
          <p:cNvSpPr/>
          <p:nvPr/>
        </p:nvSpPr>
        <p:spPr>
          <a:xfrm>
            <a:off x="6245935" y="509610"/>
            <a:ext cx="975571" cy="442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dirty="0" err="1">
                <a:ea typeface="맑은 고딕"/>
              </a:rPr>
              <a:t>주소</a:t>
            </a:r>
            <a:endParaRPr lang="ko-KR" altLang="en-US" sz="1200" dirty="0" err="1">
              <a:ea typeface="맑은 고딕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B28F4BE6-9802-48FD-862F-379D612C7271}"/>
              </a:ext>
            </a:extLst>
          </p:cNvPr>
          <p:cNvCxnSpPr>
            <a:cxnSpLocks/>
            <a:stCxn id="66" idx="1"/>
            <a:endCxn id="76" idx="3"/>
          </p:cNvCxnSpPr>
          <p:nvPr/>
        </p:nvCxnSpPr>
        <p:spPr>
          <a:xfrm flipH="1">
            <a:off x="6681084" y="1886104"/>
            <a:ext cx="521309" cy="2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AE5E2852-8ED9-4822-8AA5-DE4D5157FACF}"/>
              </a:ext>
            </a:extLst>
          </p:cNvPr>
          <p:cNvSpPr/>
          <p:nvPr/>
        </p:nvSpPr>
        <p:spPr>
          <a:xfrm>
            <a:off x="4331967" y="4170740"/>
            <a:ext cx="1122218" cy="588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ea typeface="맑은 고딕"/>
              </a:rPr>
              <a:t>가입일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F1758D98-35AE-4B73-A7C6-F035635BD5F0}"/>
              </a:ext>
            </a:extLst>
          </p:cNvPr>
          <p:cNvCxnSpPr>
            <a:cxnSpLocks/>
            <a:stCxn id="69" idx="1"/>
            <a:endCxn id="4" idx="3"/>
          </p:cNvCxnSpPr>
          <p:nvPr/>
        </p:nvCxnSpPr>
        <p:spPr>
          <a:xfrm flipH="1" flipV="1">
            <a:off x="3423860" y="3594326"/>
            <a:ext cx="1072452" cy="66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FFA9F9EC-4DA1-48B9-AF0B-AD0348F9662A}"/>
              </a:ext>
            </a:extLst>
          </p:cNvPr>
          <p:cNvSpPr/>
          <p:nvPr/>
        </p:nvSpPr>
        <p:spPr>
          <a:xfrm>
            <a:off x="1663486" y="2034740"/>
            <a:ext cx="762001" cy="471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ea typeface="맑은 고딕"/>
              </a:rPr>
              <a:t>이름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CDEB370C-F8A5-41E7-93B3-E336092E2A00}"/>
              </a:ext>
            </a:extLst>
          </p:cNvPr>
          <p:cNvCxnSpPr>
            <a:cxnSpLocks/>
            <a:stCxn id="71" idx="4"/>
            <a:endCxn id="4" idx="0"/>
          </p:cNvCxnSpPr>
          <p:nvPr/>
        </p:nvCxnSpPr>
        <p:spPr>
          <a:xfrm>
            <a:off x="2044487" y="2505794"/>
            <a:ext cx="955074" cy="86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다이아몬드 79">
            <a:extLst>
              <a:ext uri="{FF2B5EF4-FFF2-40B4-BE49-F238E27FC236}">
                <a16:creationId xmlns:a16="http://schemas.microsoft.com/office/drawing/2014/main" xmlns="" id="{ED2CB7BA-8814-4B1D-9063-ABB64405A187}"/>
              </a:ext>
            </a:extLst>
          </p:cNvPr>
          <p:cNvSpPr/>
          <p:nvPr/>
        </p:nvSpPr>
        <p:spPr>
          <a:xfrm>
            <a:off x="2634582" y="1627079"/>
            <a:ext cx="1092140" cy="636224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dirty="0" err="1">
                <a:ea typeface="맑은 고딕"/>
              </a:rPr>
              <a:t>게시글수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FFFFB2BD-7E2B-4093-932C-69F13A5F7BD2}"/>
              </a:ext>
            </a:extLst>
          </p:cNvPr>
          <p:cNvSpPr/>
          <p:nvPr/>
        </p:nvSpPr>
        <p:spPr>
          <a:xfrm>
            <a:off x="7941927" y="3844685"/>
            <a:ext cx="1063336" cy="471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ea typeface="맑은 고딕"/>
              </a:rPr>
              <a:t>제목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CA39123E-4D5D-4DD6-937A-BACBCA033BEE}"/>
              </a:ext>
            </a:extLst>
          </p:cNvPr>
          <p:cNvCxnSpPr>
            <a:cxnSpLocks/>
            <a:stCxn id="93" idx="0"/>
            <a:endCxn id="82" idx="5"/>
          </p:cNvCxnSpPr>
          <p:nvPr/>
        </p:nvCxnSpPr>
        <p:spPr>
          <a:xfrm flipH="1" flipV="1">
            <a:off x="8849541" y="4246755"/>
            <a:ext cx="692780" cy="300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648DFB65-87DC-46E8-A2AB-A2B3472CE898}"/>
              </a:ext>
            </a:extLst>
          </p:cNvPr>
          <p:cNvSpPr/>
          <p:nvPr/>
        </p:nvSpPr>
        <p:spPr>
          <a:xfrm>
            <a:off x="787068" y="621007"/>
            <a:ext cx="817421" cy="471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ea typeface="맑은 고딕"/>
              </a:rPr>
              <a:t>High</a:t>
            </a:r>
            <a:endParaRPr lang="ko-KR" dirty="0" err="1"/>
          </a:p>
          <a:p>
            <a:pPr algn="ctr"/>
            <a:r>
              <a:rPr lang="ko-KR" altLang="en-US" sz="1200" dirty="0" err="1">
                <a:ea typeface="맑은 고딕"/>
              </a:rPr>
              <a:t>point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B420BE25-452E-48A8-AA63-F0A0DF6B96A6}"/>
              </a:ext>
            </a:extLst>
          </p:cNvPr>
          <p:cNvCxnSpPr>
            <a:cxnSpLocks/>
            <a:stCxn id="86" idx="6"/>
            <a:endCxn id="75" idx="1"/>
          </p:cNvCxnSpPr>
          <p:nvPr/>
        </p:nvCxnSpPr>
        <p:spPr>
          <a:xfrm>
            <a:off x="1604489" y="856534"/>
            <a:ext cx="861804" cy="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416BB833-ECAB-4E5C-AACC-AC348182B051}"/>
              </a:ext>
            </a:extLst>
          </p:cNvPr>
          <p:cNvSpPr/>
          <p:nvPr/>
        </p:nvSpPr>
        <p:spPr>
          <a:xfrm>
            <a:off x="847225" y="59533"/>
            <a:ext cx="817421" cy="471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ea typeface="맑은 고딕"/>
              </a:rPr>
              <a:t>Row</a:t>
            </a:r>
          </a:p>
          <a:p>
            <a:pPr algn="ctr"/>
            <a:r>
              <a:rPr lang="ko-KR" altLang="en-US" sz="1200" dirty="0" err="1">
                <a:ea typeface="맑은 고딕"/>
              </a:rPr>
              <a:t>point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10F2F74C-5AAC-4D16-8CB5-F6AF83678682}"/>
              </a:ext>
            </a:extLst>
          </p:cNvPr>
          <p:cNvCxnSpPr>
            <a:cxnSpLocks/>
            <a:stCxn id="96" idx="6"/>
            <a:endCxn id="75" idx="0"/>
          </p:cNvCxnSpPr>
          <p:nvPr/>
        </p:nvCxnSpPr>
        <p:spPr>
          <a:xfrm>
            <a:off x="1664646" y="295060"/>
            <a:ext cx="1225947" cy="37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62FC3ABB-8C38-4520-92BB-FCFEE9D42905}"/>
              </a:ext>
            </a:extLst>
          </p:cNvPr>
          <p:cNvSpPr/>
          <p:nvPr/>
        </p:nvSpPr>
        <p:spPr>
          <a:xfrm>
            <a:off x="3850391" y="573870"/>
            <a:ext cx="897631" cy="471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ea typeface="맑은 고딕"/>
              </a:rPr>
              <a:t>grade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2A7B40A9-35EC-4A57-88E9-4B7A56A03FDA}"/>
              </a:ext>
            </a:extLst>
          </p:cNvPr>
          <p:cNvCxnSpPr>
            <a:cxnSpLocks/>
            <a:stCxn id="78" idx="3"/>
            <a:endCxn id="98" idx="2"/>
          </p:cNvCxnSpPr>
          <p:nvPr/>
        </p:nvCxnSpPr>
        <p:spPr>
          <a:xfrm flipV="1">
            <a:off x="3588305" y="809397"/>
            <a:ext cx="262086" cy="3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5F7FFB3D-D7C3-4254-B169-6019AEB2204C}"/>
              </a:ext>
            </a:extLst>
          </p:cNvPr>
          <p:cNvSpPr/>
          <p:nvPr/>
        </p:nvSpPr>
        <p:spPr>
          <a:xfrm>
            <a:off x="661590" y="3489768"/>
            <a:ext cx="727185" cy="3607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ea typeface="맑은 고딕"/>
              </a:rPr>
              <a:t>성별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xmlns="" id="{DA649C5C-D506-4B14-A5E8-7B2A8915A6E7}"/>
              </a:ext>
            </a:extLst>
          </p:cNvPr>
          <p:cNvCxnSpPr>
            <a:cxnSpLocks/>
            <a:stCxn id="101" idx="6"/>
            <a:endCxn id="4" idx="1"/>
          </p:cNvCxnSpPr>
          <p:nvPr/>
        </p:nvCxnSpPr>
        <p:spPr>
          <a:xfrm flipV="1">
            <a:off x="1388775" y="3594326"/>
            <a:ext cx="1186486" cy="75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xmlns="" id="{C6ACD763-1FFD-48E8-840B-0328868EEE2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197530" y="3820790"/>
            <a:ext cx="802031" cy="172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2B4919A3-55AA-42BF-BED8-52B9388AF2C8}"/>
              </a:ext>
            </a:extLst>
          </p:cNvPr>
          <p:cNvSpPr/>
          <p:nvPr/>
        </p:nvSpPr>
        <p:spPr>
          <a:xfrm>
            <a:off x="1425869" y="5461149"/>
            <a:ext cx="1122218" cy="588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ea typeface="맑은 고딕"/>
              </a:rPr>
              <a:t>isshow</a:t>
            </a: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0E968359-1A92-48F0-BD6F-55E8ECFC2E52}"/>
              </a:ext>
            </a:extLst>
          </p:cNvPr>
          <p:cNvSpPr/>
          <p:nvPr/>
        </p:nvSpPr>
        <p:spPr>
          <a:xfrm>
            <a:off x="10494113" y="594590"/>
            <a:ext cx="903684" cy="7182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ea typeface="맑은 고딕"/>
              </a:rPr>
              <a:t>장소</a:t>
            </a:r>
          </a:p>
          <a:p>
            <a:pPr algn="ctr"/>
            <a:r>
              <a:rPr lang="ko-KR" altLang="en-US" sz="1200" dirty="0">
                <a:ea typeface="맑은 고딕"/>
              </a:rPr>
              <a:t>위치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xmlns="" id="{BE816B30-EE01-463F-B6A6-AD797C74A47B}"/>
              </a:ext>
            </a:extLst>
          </p:cNvPr>
          <p:cNvCxnSpPr>
            <a:cxnSpLocks/>
            <a:stCxn id="107" idx="3"/>
            <a:endCxn id="89" idx="0"/>
          </p:cNvCxnSpPr>
          <p:nvPr/>
        </p:nvCxnSpPr>
        <p:spPr>
          <a:xfrm flipH="1">
            <a:off x="9613322" y="1207624"/>
            <a:ext cx="1013132" cy="468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xmlns="" id="{92BD8982-7CE8-482E-9819-1F2C43E58DB2}"/>
              </a:ext>
            </a:extLst>
          </p:cNvPr>
          <p:cNvSpPr/>
          <p:nvPr/>
        </p:nvSpPr>
        <p:spPr>
          <a:xfrm>
            <a:off x="10988356" y="1325492"/>
            <a:ext cx="840509" cy="652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ea typeface="맑은 고딕"/>
              </a:rPr>
              <a:t>장소내용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FA0572E4-9AF7-4E37-8189-B8145DB9AB87}"/>
              </a:ext>
            </a:extLst>
          </p:cNvPr>
          <p:cNvCxnSpPr>
            <a:cxnSpLocks/>
            <a:stCxn id="110" idx="2"/>
            <a:endCxn id="89" idx="3"/>
          </p:cNvCxnSpPr>
          <p:nvPr/>
        </p:nvCxnSpPr>
        <p:spPr>
          <a:xfrm flipH="1">
            <a:off x="10037621" y="1651844"/>
            <a:ext cx="950735" cy="277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7B59DBA6-F604-43B6-97CF-263908BD044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44766" y="3820790"/>
            <a:ext cx="1854795" cy="1319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FEF2C999-67B2-48EE-A3DF-CFF94C159A71}"/>
              </a:ext>
            </a:extLst>
          </p:cNvPr>
          <p:cNvSpPr/>
          <p:nvPr/>
        </p:nvSpPr>
        <p:spPr>
          <a:xfrm>
            <a:off x="593684" y="4809438"/>
            <a:ext cx="1122218" cy="588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ea typeface="맑은 고딕"/>
              </a:rPr>
              <a:t>메일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C37153AB-C297-4559-8482-56AB091888F9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2893857" y="1206951"/>
            <a:ext cx="286795" cy="4201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xmlns="" id="{0BE1AEFD-C59E-464D-AB29-A45E2388D2AA}"/>
              </a:ext>
            </a:extLst>
          </p:cNvPr>
          <p:cNvGrpSpPr/>
          <p:nvPr/>
        </p:nvGrpSpPr>
        <p:grpSpPr>
          <a:xfrm>
            <a:off x="2308376" y="3132184"/>
            <a:ext cx="1388897" cy="883450"/>
            <a:chOff x="2223303" y="2678235"/>
            <a:chExt cx="1388897" cy="8834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FC271A4E-B7A9-4CA7-B612-CEDC898CD8B5}"/>
                </a:ext>
              </a:extLst>
            </p:cNvPr>
            <p:cNvSpPr/>
            <p:nvPr/>
          </p:nvSpPr>
          <p:spPr>
            <a:xfrm>
              <a:off x="2490188" y="2913913"/>
              <a:ext cx="848599" cy="4529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BD90C804-C480-48FD-9908-47B33F4763CE}"/>
                </a:ext>
              </a:extLst>
            </p:cNvPr>
            <p:cNvSpPr/>
            <p:nvPr/>
          </p:nvSpPr>
          <p:spPr>
            <a:xfrm>
              <a:off x="2223303" y="2678235"/>
              <a:ext cx="1388897" cy="8834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ea typeface="맑은 고딕"/>
                </a:rPr>
                <a:t>member</a:t>
              </a: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81531AE8-F064-4DB2-A5FA-1B328247963D}"/>
              </a:ext>
            </a:extLst>
          </p:cNvPr>
          <p:cNvGrpSpPr/>
          <p:nvPr/>
        </p:nvGrpSpPr>
        <p:grpSpPr>
          <a:xfrm>
            <a:off x="2199408" y="472300"/>
            <a:ext cx="1388897" cy="734651"/>
            <a:chOff x="2842807" y="349824"/>
            <a:chExt cx="1388897" cy="883451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43C829DE-C398-4890-8954-BAC0A1823672}"/>
                </a:ext>
              </a:extLst>
            </p:cNvPr>
            <p:cNvSpPr/>
            <p:nvPr/>
          </p:nvSpPr>
          <p:spPr>
            <a:xfrm>
              <a:off x="3109692" y="585503"/>
              <a:ext cx="848599" cy="4529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FBB02454-56AC-46FB-83D4-3108C88D58D1}"/>
                </a:ext>
              </a:extLst>
            </p:cNvPr>
            <p:cNvSpPr/>
            <p:nvPr/>
          </p:nvSpPr>
          <p:spPr>
            <a:xfrm>
              <a:off x="2842807" y="349824"/>
              <a:ext cx="1388897" cy="883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ea typeface="맑은 고딕"/>
                </a:rPr>
                <a:t>grade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xmlns="" id="{0766A23B-A610-4B9A-B228-3D60898C2151}"/>
              </a:ext>
            </a:extLst>
          </p:cNvPr>
          <p:cNvGrpSpPr/>
          <p:nvPr/>
        </p:nvGrpSpPr>
        <p:grpSpPr>
          <a:xfrm>
            <a:off x="8896142" y="1525436"/>
            <a:ext cx="1388897" cy="823827"/>
            <a:chOff x="8896142" y="1525436"/>
            <a:chExt cx="1388897" cy="823827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B1AFEB89-529E-4C96-9A4E-F3D1E50A2A26}"/>
                </a:ext>
              </a:extLst>
            </p:cNvPr>
            <p:cNvSpPr/>
            <p:nvPr/>
          </p:nvSpPr>
          <p:spPr>
            <a:xfrm>
              <a:off x="9189022" y="1676592"/>
              <a:ext cx="848599" cy="5060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D5C75F61-4018-4942-9F86-258D9A51D1E2}"/>
                </a:ext>
              </a:extLst>
            </p:cNvPr>
            <p:cNvSpPr/>
            <p:nvPr/>
          </p:nvSpPr>
          <p:spPr>
            <a:xfrm>
              <a:off x="8896142" y="1525436"/>
              <a:ext cx="1388897" cy="8238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ea typeface="맑은 고딕"/>
                </a:rPr>
                <a:t>areaInfo</a:t>
              </a: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xmlns="" id="{659F4D25-A3AD-4120-A65B-096712BBD349}"/>
              </a:ext>
            </a:extLst>
          </p:cNvPr>
          <p:cNvGrpSpPr/>
          <p:nvPr/>
        </p:nvGrpSpPr>
        <p:grpSpPr>
          <a:xfrm>
            <a:off x="5565600" y="1539875"/>
            <a:ext cx="1388897" cy="712852"/>
            <a:chOff x="5565600" y="1539875"/>
            <a:chExt cx="1388897" cy="71285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26C238A2-E642-4EA9-8DC5-9C8741DCA254}"/>
                </a:ext>
              </a:extLst>
            </p:cNvPr>
            <p:cNvSpPr/>
            <p:nvPr/>
          </p:nvSpPr>
          <p:spPr>
            <a:xfrm>
              <a:off x="5832485" y="1727911"/>
              <a:ext cx="848599" cy="365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C367E478-74D3-4306-B0A7-E75A3919B7A6}"/>
                </a:ext>
              </a:extLst>
            </p:cNvPr>
            <p:cNvSpPr/>
            <p:nvPr/>
          </p:nvSpPr>
          <p:spPr>
            <a:xfrm>
              <a:off x="5565600" y="1539875"/>
              <a:ext cx="1388897" cy="712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ea typeface="맑은 고딕"/>
                </a:rPr>
                <a:t>location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430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98383" y="1790299"/>
            <a:ext cx="11685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192126" y="1790299"/>
            <a:ext cx="0" cy="4918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49154" y="2059806"/>
            <a:ext cx="7498080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9154" y="2762451"/>
            <a:ext cx="7498080" cy="282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49154" y="5678905"/>
            <a:ext cx="3445844" cy="394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01390" y="5678905"/>
            <a:ext cx="3445844" cy="394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97280" y="2079057"/>
            <a:ext cx="269507" cy="26950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97279" y="2781701"/>
            <a:ext cx="269507" cy="26950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46131" y="1992429"/>
            <a:ext cx="2454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타이틀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로그인입력창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홈가기버튼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로그인버튼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097278" y="5741469"/>
            <a:ext cx="269507" cy="26950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101390" y="5683717"/>
            <a:ext cx="269507" cy="26950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2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69</Words>
  <Application>Microsoft Office PowerPoint</Application>
  <PresentationFormat>사용자 지정</PresentationFormat>
  <Paragraphs>56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혜찬</dc:creator>
  <cp:lastModifiedBy>class02</cp:lastModifiedBy>
  <cp:revision>211</cp:revision>
  <dcterms:created xsi:type="dcterms:W3CDTF">2020-11-11T14:29:53Z</dcterms:created>
  <dcterms:modified xsi:type="dcterms:W3CDTF">2020-11-13T09:04:50Z</dcterms:modified>
</cp:coreProperties>
</file>