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-1840" y="-112"/>
      </p:cViewPr>
      <p:guideLst>
        <p:guide orient="horz" pos="22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0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3E63-965B-5A4C-A279-456DEAB1E734}" type="datetimeFigureOut">
              <a:rPr lang="en-US" smtClean="0"/>
              <a:t>18-09-17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5A0F-4DBA-8E46-9567-972F98C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258" y="2861838"/>
            <a:ext cx="6297939" cy="7100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59570" y="2861838"/>
            <a:ext cx="832462" cy="7100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647950" y="3606226"/>
            <a:ext cx="496030" cy="427612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5612902" y="3606226"/>
            <a:ext cx="496030" cy="427612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109758" y="1693771"/>
            <a:ext cx="539993" cy="1065118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3403" y="3624973"/>
            <a:ext cx="37580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36595" y="2986938"/>
            <a:ext cx="37580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/>
                <a:cs typeface="Arial Narrow"/>
              </a:rPr>
              <a:t>h</a:t>
            </a:r>
            <a:endParaRPr lang="en-US" sz="2400" dirty="0" smtClean="0">
              <a:latin typeface="Arial Narrow"/>
              <a:cs typeface="Arial Narro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8016" y="1815214"/>
            <a:ext cx="4017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3612" y="3762938"/>
            <a:ext cx="62629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L/2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88798" y="2861838"/>
            <a:ext cx="18317" cy="1582742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726" y="2861838"/>
            <a:ext cx="0" cy="1587874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0"/>
          </p:cNvCxnSpPr>
          <p:nvPr/>
        </p:nvCxnSpPr>
        <p:spPr>
          <a:xfrm>
            <a:off x="3382228" y="2861838"/>
            <a:ext cx="23445" cy="1582742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89292" y="3762938"/>
            <a:ext cx="62629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8556" y="4404294"/>
            <a:ext cx="26752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88798" y="4268050"/>
            <a:ext cx="2493430" cy="0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05672" y="4268050"/>
            <a:ext cx="2460245" cy="0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5839" y="4420450"/>
            <a:ext cx="4990078" cy="0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347603" y="2858021"/>
            <a:ext cx="12959" cy="713854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59570" y="3685190"/>
            <a:ext cx="832462" cy="0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71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10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 Milner</dc:creator>
  <cp:lastModifiedBy>J. Milner</cp:lastModifiedBy>
  <cp:revision>8</cp:revision>
  <dcterms:created xsi:type="dcterms:W3CDTF">2018-09-17T15:49:29Z</dcterms:created>
  <dcterms:modified xsi:type="dcterms:W3CDTF">2018-09-21T20:18:33Z</dcterms:modified>
</cp:coreProperties>
</file>