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53" d="100"/>
          <a:sy n="53" d="100"/>
        </p:scale>
        <p:origin x="17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D53D-02B2-4482-8F21-888D01B43632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0E-AF33-4E13-BFC2-8875FFD4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43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D53D-02B2-4482-8F21-888D01B43632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0E-AF33-4E13-BFC2-8875FFD4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D53D-02B2-4482-8F21-888D01B43632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0E-AF33-4E13-BFC2-8875FFD4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8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D53D-02B2-4482-8F21-888D01B43632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0E-AF33-4E13-BFC2-8875FFD4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9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D53D-02B2-4482-8F21-888D01B43632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0E-AF33-4E13-BFC2-8875FFD4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85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D53D-02B2-4482-8F21-888D01B43632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0E-AF33-4E13-BFC2-8875FFD4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8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D53D-02B2-4482-8F21-888D01B43632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0E-AF33-4E13-BFC2-8875FFD4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9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D53D-02B2-4482-8F21-888D01B43632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0E-AF33-4E13-BFC2-8875FFD4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82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D53D-02B2-4482-8F21-888D01B43632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0E-AF33-4E13-BFC2-8875FFD4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1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D53D-02B2-4482-8F21-888D01B43632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0E-AF33-4E13-BFC2-8875FFD4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5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D53D-02B2-4482-8F21-888D01B43632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520E-AF33-4E13-BFC2-8875FFD4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3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DDD53D-02B2-4482-8F21-888D01B43632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0520E-AF33-4E13-BFC2-8875FFD4C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70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EF13CB1-B059-973A-F28C-236C3727A122}"/>
              </a:ext>
            </a:extLst>
          </p:cNvPr>
          <p:cNvSpPr/>
          <p:nvPr/>
        </p:nvSpPr>
        <p:spPr>
          <a:xfrm>
            <a:off x="851025" y="751438"/>
            <a:ext cx="2525916" cy="252591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75A662-7055-7369-C222-C67CB98DBF61}"/>
              </a:ext>
            </a:extLst>
          </p:cNvPr>
          <p:cNvSpPr/>
          <p:nvPr/>
        </p:nvSpPr>
        <p:spPr>
          <a:xfrm rot="1718622">
            <a:off x="5730842" y="1810998"/>
            <a:ext cx="3766242" cy="16386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칠각형 5">
            <a:extLst>
              <a:ext uri="{FF2B5EF4-FFF2-40B4-BE49-F238E27FC236}">
                <a16:creationId xmlns:a16="http://schemas.microsoft.com/office/drawing/2014/main" id="{CD98960A-CFC9-EEF5-6842-C1EFBA5D68DF}"/>
              </a:ext>
            </a:extLst>
          </p:cNvPr>
          <p:cNvSpPr/>
          <p:nvPr/>
        </p:nvSpPr>
        <p:spPr>
          <a:xfrm rot="21023003">
            <a:off x="944894" y="7765660"/>
            <a:ext cx="2338178" cy="2338178"/>
          </a:xfrm>
          <a:prstGeom prst="heptag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72185468-E443-496B-2053-B39D83AB06E7}"/>
              </a:ext>
            </a:extLst>
          </p:cNvPr>
          <p:cNvSpPr/>
          <p:nvPr/>
        </p:nvSpPr>
        <p:spPr>
          <a:xfrm>
            <a:off x="1539037" y="3277354"/>
            <a:ext cx="4264315" cy="3032401"/>
          </a:xfrm>
          <a:prstGeom prst="mathMultiply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잘린 대각선 방향 모서리 7">
            <a:extLst>
              <a:ext uri="{FF2B5EF4-FFF2-40B4-BE49-F238E27FC236}">
                <a16:creationId xmlns:a16="http://schemas.microsoft.com/office/drawing/2014/main" id="{73AE04B4-6F57-9E44-9993-6799888BD242}"/>
              </a:ext>
            </a:extLst>
          </p:cNvPr>
          <p:cNvSpPr/>
          <p:nvPr/>
        </p:nvSpPr>
        <p:spPr>
          <a:xfrm rot="318053">
            <a:off x="7093375" y="7097916"/>
            <a:ext cx="2014412" cy="3284383"/>
          </a:xfrm>
          <a:prstGeom prst="snip2DiagRect">
            <a:avLst>
              <a:gd name="adj1" fmla="val 0"/>
              <a:gd name="adj2" fmla="val 35543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별: 꼭짓점 8개 8">
            <a:extLst>
              <a:ext uri="{FF2B5EF4-FFF2-40B4-BE49-F238E27FC236}">
                <a16:creationId xmlns:a16="http://schemas.microsoft.com/office/drawing/2014/main" id="{71364C4F-D26F-B3E9-90D6-A551DE052119}"/>
              </a:ext>
            </a:extLst>
          </p:cNvPr>
          <p:cNvSpPr/>
          <p:nvPr/>
        </p:nvSpPr>
        <p:spPr>
          <a:xfrm>
            <a:off x="4105406" y="7092377"/>
            <a:ext cx="1548142" cy="1548142"/>
          </a:xfrm>
          <a:prstGeom prst="star8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물결 9">
            <a:extLst>
              <a:ext uri="{FF2B5EF4-FFF2-40B4-BE49-F238E27FC236}">
                <a16:creationId xmlns:a16="http://schemas.microsoft.com/office/drawing/2014/main" id="{C45C25A3-7279-69B1-9042-86C38C388B24}"/>
              </a:ext>
            </a:extLst>
          </p:cNvPr>
          <p:cNvSpPr/>
          <p:nvPr/>
        </p:nvSpPr>
        <p:spPr>
          <a:xfrm>
            <a:off x="6410147" y="5087538"/>
            <a:ext cx="2073243" cy="1222217"/>
          </a:xfrm>
          <a:prstGeom prst="wav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7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Jihoon Choi</dc:creator>
  <cp:lastModifiedBy>Jihoon Choi</cp:lastModifiedBy>
  <cp:revision>1</cp:revision>
  <dcterms:created xsi:type="dcterms:W3CDTF">2025-07-24T13:11:18Z</dcterms:created>
  <dcterms:modified xsi:type="dcterms:W3CDTF">2025-07-24T13:16:07Z</dcterms:modified>
</cp:coreProperties>
</file>