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</p:sldIdLst>
  <p:sldSz cx="82296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49B3F"/>
    <a:srgbClr val="DB64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214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7220" y="1496484"/>
            <a:ext cx="6995160" cy="3183467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4802717"/>
            <a:ext cx="6172200" cy="2207683"/>
          </a:xfrm>
        </p:spPr>
        <p:txBody>
          <a:bodyPr/>
          <a:lstStyle>
            <a:lvl1pPr marL="0" indent="0" algn="ctr">
              <a:buNone/>
              <a:defRPr sz="2160"/>
            </a:lvl1pPr>
            <a:lvl2pPr marL="411480" indent="0" algn="ctr">
              <a:buNone/>
              <a:defRPr sz="1800"/>
            </a:lvl2pPr>
            <a:lvl3pPr marL="822960" indent="0" algn="ctr">
              <a:buNone/>
              <a:defRPr sz="1620"/>
            </a:lvl3pPr>
            <a:lvl4pPr marL="1234440" indent="0" algn="ctr">
              <a:buNone/>
              <a:defRPr sz="1440"/>
            </a:lvl4pPr>
            <a:lvl5pPr marL="1645920" indent="0" algn="ctr">
              <a:buNone/>
              <a:defRPr sz="1440"/>
            </a:lvl5pPr>
            <a:lvl6pPr marL="2057400" indent="0" algn="ctr">
              <a:buNone/>
              <a:defRPr sz="1440"/>
            </a:lvl6pPr>
            <a:lvl7pPr marL="2468880" indent="0" algn="ctr">
              <a:buNone/>
              <a:defRPr sz="1440"/>
            </a:lvl7pPr>
            <a:lvl8pPr marL="2880360" indent="0" algn="ctr">
              <a:buNone/>
              <a:defRPr sz="1440"/>
            </a:lvl8pPr>
            <a:lvl9pPr marL="3291840" indent="0" algn="ctr">
              <a:buNone/>
              <a:defRPr sz="14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1103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934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889308" y="486834"/>
            <a:ext cx="1774508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5785" y="486834"/>
            <a:ext cx="5220653" cy="77491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65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50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1499" y="2279653"/>
            <a:ext cx="7098030" cy="3803649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1499" y="6119286"/>
            <a:ext cx="7098030" cy="2000249"/>
          </a:xfrm>
        </p:spPr>
        <p:txBody>
          <a:bodyPr/>
          <a:lstStyle>
            <a:lvl1pPr marL="0" indent="0">
              <a:buNone/>
              <a:defRPr sz="2160">
                <a:solidFill>
                  <a:schemeClr val="tx1"/>
                </a:solidFill>
              </a:defRPr>
            </a:lvl1pPr>
            <a:lvl2pPr marL="41148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822960" indent="0">
              <a:buNone/>
              <a:defRPr sz="1620">
                <a:solidFill>
                  <a:schemeClr val="tx1">
                    <a:tint val="75000"/>
                  </a:schemeClr>
                </a:solidFill>
              </a:defRPr>
            </a:lvl3pPr>
            <a:lvl4pPr marL="12344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4pPr>
            <a:lvl5pPr marL="164592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5pPr>
            <a:lvl6pPr marL="205740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6pPr>
            <a:lvl7pPr marL="246888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7pPr>
            <a:lvl8pPr marL="288036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8pPr>
            <a:lvl9pPr marL="3291840" indent="0">
              <a:buNone/>
              <a:defRPr sz="14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942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578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66235" y="2434167"/>
            <a:ext cx="3497580" cy="5801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874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486836"/>
            <a:ext cx="7098030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6858" y="2241551"/>
            <a:ext cx="3481506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6858" y="3340100"/>
            <a:ext cx="3481506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66235" y="2241551"/>
            <a:ext cx="3498652" cy="1098549"/>
          </a:xfrm>
        </p:spPr>
        <p:txBody>
          <a:bodyPr anchor="b"/>
          <a:lstStyle>
            <a:lvl1pPr marL="0" indent="0">
              <a:buNone/>
              <a:defRPr sz="2160" b="1"/>
            </a:lvl1pPr>
            <a:lvl2pPr marL="411480" indent="0">
              <a:buNone/>
              <a:defRPr sz="1800" b="1"/>
            </a:lvl2pPr>
            <a:lvl3pPr marL="822960" indent="0">
              <a:buNone/>
              <a:defRPr sz="1620" b="1"/>
            </a:lvl3pPr>
            <a:lvl4pPr marL="1234440" indent="0">
              <a:buNone/>
              <a:defRPr sz="1440" b="1"/>
            </a:lvl4pPr>
            <a:lvl5pPr marL="1645920" indent="0">
              <a:buNone/>
              <a:defRPr sz="1440" b="1"/>
            </a:lvl5pPr>
            <a:lvl6pPr marL="2057400" indent="0">
              <a:buNone/>
              <a:defRPr sz="1440" b="1"/>
            </a:lvl6pPr>
            <a:lvl7pPr marL="2468880" indent="0">
              <a:buNone/>
              <a:defRPr sz="1440" b="1"/>
            </a:lvl7pPr>
            <a:lvl8pPr marL="2880360" indent="0">
              <a:buNone/>
              <a:defRPr sz="1440" b="1"/>
            </a:lvl8pPr>
            <a:lvl9pPr marL="3291840" indent="0">
              <a:buNone/>
              <a:defRPr sz="144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66235" y="3340100"/>
            <a:ext cx="3498652" cy="49127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8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6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793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98652" y="1316569"/>
            <a:ext cx="4166235" cy="6498167"/>
          </a:xfrm>
        </p:spPr>
        <p:txBody>
          <a:bodyPr/>
          <a:lstStyle>
            <a:lvl1pPr>
              <a:defRPr sz="2880"/>
            </a:lvl1pPr>
            <a:lvl2pPr>
              <a:defRPr sz="2520"/>
            </a:lvl2pPr>
            <a:lvl3pPr>
              <a:defRPr sz="216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534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857" y="609600"/>
            <a:ext cx="2654260" cy="2133600"/>
          </a:xfrm>
        </p:spPr>
        <p:txBody>
          <a:bodyPr anchor="b"/>
          <a:lstStyle>
            <a:lvl1pPr>
              <a:defRPr sz="28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498652" y="1316569"/>
            <a:ext cx="4166235" cy="6498167"/>
          </a:xfrm>
        </p:spPr>
        <p:txBody>
          <a:bodyPr anchor="t"/>
          <a:lstStyle>
            <a:lvl1pPr marL="0" indent="0">
              <a:buNone/>
              <a:defRPr sz="2880"/>
            </a:lvl1pPr>
            <a:lvl2pPr marL="411480" indent="0">
              <a:buNone/>
              <a:defRPr sz="2520"/>
            </a:lvl2pPr>
            <a:lvl3pPr marL="822960" indent="0">
              <a:buNone/>
              <a:defRPr sz="2160"/>
            </a:lvl3pPr>
            <a:lvl4pPr marL="1234440" indent="0">
              <a:buNone/>
              <a:defRPr sz="1800"/>
            </a:lvl4pPr>
            <a:lvl5pPr marL="1645920" indent="0">
              <a:buNone/>
              <a:defRPr sz="1800"/>
            </a:lvl5pPr>
            <a:lvl6pPr marL="2057400" indent="0">
              <a:buNone/>
              <a:defRPr sz="1800"/>
            </a:lvl6pPr>
            <a:lvl7pPr marL="2468880" indent="0">
              <a:buNone/>
              <a:defRPr sz="1800"/>
            </a:lvl7pPr>
            <a:lvl8pPr marL="2880360" indent="0">
              <a:buNone/>
              <a:defRPr sz="1800"/>
            </a:lvl8pPr>
            <a:lvl9pPr marL="3291840" indent="0">
              <a:buNone/>
              <a:defRPr sz="18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6857" y="2743200"/>
            <a:ext cx="2654260" cy="5082117"/>
          </a:xfrm>
        </p:spPr>
        <p:txBody>
          <a:bodyPr/>
          <a:lstStyle>
            <a:lvl1pPr marL="0" indent="0">
              <a:buNone/>
              <a:defRPr sz="1440"/>
            </a:lvl1pPr>
            <a:lvl2pPr marL="411480" indent="0">
              <a:buNone/>
              <a:defRPr sz="1260"/>
            </a:lvl2pPr>
            <a:lvl3pPr marL="822960" indent="0">
              <a:buNone/>
              <a:defRPr sz="1080"/>
            </a:lvl3pPr>
            <a:lvl4pPr marL="1234440" indent="0">
              <a:buNone/>
              <a:defRPr sz="900"/>
            </a:lvl4pPr>
            <a:lvl5pPr marL="1645920" indent="0">
              <a:buNone/>
              <a:defRPr sz="900"/>
            </a:lvl5pPr>
            <a:lvl6pPr marL="2057400" indent="0">
              <a:buNone/>
              <a:defRPr sz="900"/>
            </a:lvl6pPr>
            <a:lvl7pPr marL="2468880" indent="0">
              <a:buNone/>
              <a:defRPr sz="900"/>
            </a:lvl7pPr>
            <a:lvl8pPr marL="2880360" indent="0">
              <a:buNone/>
              <a:defRPr sz="900"/>
            </a:lvl8pPr>
            <a:lvl9pPr marL="329184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753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5785" y="486836"/>
            <a:ext cx="709803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5785" y="2434167"/>
            <a:ext cx="709803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578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1D000-3BB5-4A7D-B71E-6BCB5D8EF228}" type="datetimeFigureOut">
              <a:rPr lang="en-US" smtClean="0"/>
              <a:t>4/9/2019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26055" y="8475136"/>
            <a:ext cx="277749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812155" y="8475136"/>
            <a:ext cx="185166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51B983-DAAF-4E60-A08F-B1833ECA75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21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22960" rtl="0" eaLnBrk="1" latinLnBrk="0" hangingPunct="1">
        <a:lnSpc>
          <a:spcPct val="90000"/>
        </a:lnSpc>
        <a:spcBef>
          <a:spcPct val="0"/>
        </a:spcBef>
        <a:buNone/>
        <a:defRPr sz="39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5740" indent="-205740" algn="l" defTabSz="822960" rtl="0" eaLnBrk="1" latinLnBrk="0" hangingPunct="1">
        <a:lnSpc>
          <a:spcPct val="90000"/>
        </a:lnSpc>
        <a:spcBef>
          <a:spcPts val="90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1pPr>
      <a:lvl2pPr marL="6172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85166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26314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67462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308610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497580" indent="-205740" algn="l" defTabSz="822960" rtl="0" eaLnBrk="1" latinLnBrk="0" hangingPunct="1">
        <a:lnSpc>
          <a:spcPct val="90000"/>
        </a:lnSpc>
        <a:spcBef>
          <a:spcPts val="450"/>
        </a:spcBef>
        <a:buFont typeface="Arial" panose="020B0604020202020204" pitchFamily="34" charset="0"/>
        <a:buChar char="•"/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3pPr>
      <a:lvl4pPr marL="12344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4pPr>
      <a:lvl5pPr marL="164592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6pPr>
      <a:lvl7pPr marL="246888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7pPr>
      <a:lvl8pPr marL="288036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8pPr>
      <a:lvl9pPr marL="3291840" algn="l" defTabSz="822960" rtl="0" eaLnBrk="1" latinLnBrk="0" hangingPunct="1">
        <a:defRPr sz="16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4A5B9D-1131-436D-B12C-80BC12E28A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847" y="5218771"/>
            <a:ext cx="4424699" cy="239774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E203763-4B8B-4BE4-B6AB-F0D7B21E26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2474" y="1175594"/>
            <a:ext cx="1888607" cy="102009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5AC7CDB-DCEA-498C-A7D7-6096916C6313}"/>
              </a:ext>
            </a:extLst>
          </p:cNvPr>
          <p:cNvSpPr/>
          <p:nvPr/>
        </p:nvSpPr>
        <p:spPr>
          <a:xfrm>
            <a:off x="1311122" y="817941"/>
            <a:ext cx="156151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1. Data in the data file</a:t>
            </a:r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FB96071-CE24-4D43-9524-9AFF11207BEF}"/>
              </a:ext>
            </a:extLst>
          </p:cNvPr>
          <p:cNvSpPr/>
          <p:nvPr/>
        </p:nvSpPr>
        <p:spPr>
          <a:xfrm>
            <a:off x="1317322" y="2279157"/>
            <a:ext cx="104547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2a. Codebook</a:t>
            </a:r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716A83C-DE6B-4FB1-867D-96930A06C215}"/>
              </a:ext>
            </a:extLst>
          </p:cNvPr>
          <p:cNvSpPr/>
          <p:nvPr/>
        </p:nvSpPr>
        <p:spPr>
          <a:xfrm>
            <a:off x="4267757" y="2271578"/>
            <a:ext cx="247471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2b. Codebook with variable mapping</a:t>
            </a:r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7A71300-8337-4B39-B8D7-B9C44C7FD326}"/>
              </a:ext>
            </a:extLst>
          </p:cNvPr>
          <p:cNvSpPr/>
          <p:nvPr/>
        </p:nvSpPr>
        <p:spPr>
          <a:xfrm>
            <a:off x="1317322" y="4958706"/>
            <a:ext cx="342491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200" dirty="0"/>
              <a:t>3. Crosswalk of the source-to-target values mapping</a:t>
            </a:r>
            <a:endParaRPr lang="en-US" sz="1200" dirty="0"/>
          </a:p>
        </p:txBody>
      </p:sp>
      <p:sp>
        <p:nvSpPr>
          <p:cNvPr id="27" name="Right Bracket 26">
            <a:extLst>
              <a:ext uri="{FF2B5EF4-FFF2-40B4-BE49-F238E27FC236}">
                <a16:creationId xmlns:a16="http://schemas.microsoft.com/office/drawing/2014/main" id="{7998C7D6-A8E2-4208-A820-90ED63960990}"/>
              </a:ext>
            </a:extLst>
          </p:cNvPr>
          <p:cNvSpPr/>
          <p:nvPr/>
        </p:nvSpPr>
        <p:spPr>
          <a:xfrm rot="16200000">
            <a:off x="2100387" y="204190"/>
            <a:ext cx="80461" cy="1957129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D0C8E1A-238B-4464-A297-E8C730FB31F6}"/>
              </a:ext>
            </a:extLst>
          </p:cNvPr>
          <p:cNvSpPr/>
          <p:nvPr/>
        </p:nvSpPr>
        <p:spPr>
          <a:xfrm>
            <a:off x="6167137" y="5485774"/>
            <a:ext cx="15083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l-PL" sz="1200" dirty="0"/>
              <a:t>Harmonization:</a:t>
            </a:r>
          </a:p>
          <a:p>
            <a:r>
              <a:rPr lang="pl-PL" sz="1200" dirty="0"/>
              <a:t>mapping of</a:t>
            </a:r>
          </a:p>
          <a:p>
            <a:r>
              <a:rPr lang="pl-PL" sz="1200" dirty="0">
                <a:solidFill>
                  <a:srgbClr val="DB6413"/>
                </a:solidFill>
              </a:rPr>
              <a:t>source values</a:t>
            </a:r>
          </a:p>
          <a:p>
            <a:r>
              <a:rPr lang="pl-PL" sz="1200" dirty="0"/>
              <a:t>into</a:t>
            </a:r>
          </a:p>
          <a:p>
            <a:r>
              <a:rPr lang="pl-PL" sz="1200" dirty="0">
                <a:solidFill>
                  <a:srgbClr val="649B3F"/>
                </a:solidFill>
              </a:rPr>
              <a:t>target values</a:t>
            </a:r>
            <a:endParaRPr lang="en-US" sz="1200" dirty="0">
              <a:solidFill>
                <a:srgbClr val="649B3F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113F93D-1505-43A7-A575-FAE9504794A2}"/>
              </a:ext>
            </a:extLst>
          </p:cNvPr>
          <p:cNvSpPr/>
          <p:nvPr/>
        </p:nvSpPr>
        <p:spPr>
          <a:xfrm>
            <a:off x="3142540" y="1077360"/>
            <a:ext cx="66236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l-PL" sz="1000" dirty="0">
                <a:solidFill>
                  <a:srgbClr val="0070C0"/>
                </a:solidFill>
              </a:rPr>
              <a:t>Variables</a:t>
            </a:r>
            <a:endParaRPr lang="en-US" sz="1000" dirty="0">
              <a:solidFill>
                <a:srgbClr val="0070C0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1FAB28A-7509-46EC-9333-C41E2562D99F}"/>
              </a:ext>
            </a:extLst>
          </p:cNvPr>
          <p:cNvCxnSpPr/>
          <p:nvPr/>
        </p:nvCxnSpPr>
        <p:spPr>
          <a:xfrm>
            <a:off x="1308225" y="2279157"/>
            <a:ext cx="0" cy="2618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043C7DA-05E8-47D7-9FAA-CA05B282C367}"/>
              </a:ext>
            </a:extLst>
          </p:cNvPr>
          <p:cNvCxnSpPr>
            <a:cxnSpLocks/>
          </p:cNvCxnSpPr>
          <p:nvPr/>
        </p:nvCxnSpPr>
        <p:spPr>
          <a:xfrm>
            <a:off x="3883233" y="2412260"/>
            <a:ext cx="41668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9353C6A-797A-4C92-87EE-94CA968CC360}"/>
              </a:ext>
            </a:extLst>
          </p:cNvPr>
          <p:cNvCxnSpPr>
            <a:cxnSpLocks/>
          </p:cNvCxnSpPr>
          <p:nvPr/>
        </p:nvCxnSpPr>
        <p:spPr>
          <a:xfrm flipH="1">
            <a:off x="4709160" y="3718805"/>
            <a:ext cx="281940" cy="137840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2" name="Right Bracket 21">
            <a:extLst>
              <a:ext uri="{FF2B5EF4-FFF2-40B4-BE49-F238E27FC236}">
                <a16:creationId xmlns:a16="http://schemas.microsoft.com/office/drawing/2014/main" id="{AB348E59-323C-4F1B-AF3A-00A228D684F5}"/>
              </a:ext>
            </a:extLst>
          </p:cNvPr>
          <p:cNvSpPr/>
          <p:nvPr/>
        </p:nvSpPr>
        <p:spPr>
          <a:xfrm rot="10800000">
            <a:off x="4603525" y="5338708"/>
            <a:ext cx="94794" cy="1673811"/>
          </a:xfrm>
          <a:prstGeom prst="rightBracket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3" name="Right Bracket 22">
            <a:extLst>
              <a:ext uri="{FF2B5EF4-FFF2-40B4-BE49-F238E27FC236}">
                <a16:creationId xmlns:a16="http://schemas.microsoft.com/office/drawing/2014/main" id="{453DF3AD-DF00-407A-98DB-E2E72D241DE5}"/>
              </a:ext>
            </a:extLst>
          </p:cNvPr>
          <p:cNvSpPr/>
          <p:nvPr/>
        </p:nvSpPr>
        <p:spPr>
          <a:xfrm>
            <a:off x="5523463" y="5338708"/>
            <a:ext cx="94796" cy="1673811"/>
          </a:xfrm>
          <a:prstGeom prst="rightBracket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90CBBA09-E34A-4BD9-A255-0C559BCA2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1966" y="2601965"/>
            <a:ext cx="3006272" cy="2148038"/>
          </a:xfrm>
          <a:prstGeom prst="rect">
            <a:avLst/>
          </a:prstGeom>
        </p:spPr>
      </p:pic>
      <p:sp>
        <p:nvSpPr>
          <p:cNvPr id="25" name="Right Bracket 24">
            <a:extLst>
              <a:ext uri="{FF2B5EF4-FFF2-40B4-BE49-F238E27FC236}">
                <a16:creationId xmlns:a16="http://schemas.microsoft.com/office/drawing/2014/main" id="{530916CF-40F3-4822-8B30-4F39CEF08B07}"/>
              </a:ext>
            </a:extLst>
          </p:cNvPr>
          <p:cNvSpPr/>
          <p:nvPr/>
        </p:nvSpPr>
        <p:spPr>
          <a:xfrm rot="10800000">
            <a:off x="1680075" y="2741998"/>
            <a:ext cx="49664" cy="817731"/>
          </a:xfrm>
          <a:prstGeom prst="rightBracket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DC5D92-E8EC-48A1-BF31-421580111A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9919" y="2606618"/>
            <a:ext cx="3540738" cy="1007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00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0F36FD31-C3E1-4D03-9107-2EF53CE54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902" y="1173185"/>
            <a:ext cx="6681795" cy="6797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16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742</TotalTime>
  <Words>34</Words>
  <Application>Microsoft Office PowerPoint</Application>
  <PresentationFormat>Custom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Marta Kołczyńska</dc:creator>
  <cp:lastModifiedBy>Marta Kołczyńska</cp:lastModifiedBy>
  <cp:revision>30</cp:revision>
  <dcterms:created xsi:type="dcterms:W3CDTF">2019-04-07T11:11:29Z</dcterms:created>
  <dcterms:modified xsi:type="dcterms:W3CDTF">2019-04-09T19:23:50Z</dcterms:modified>
</cp:coreProperties>
</file>